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48" r:id="rId2"/>
    <p:sldMasterId id="2147483664" r:id="rId3"/>
  </p:sldMasterIdLst>
  <p:notesMasterIdLst>
    <p:notesMasterId r:id="rId27"/>
  </p:notesMasterIdLst>
  <p:handoutMasterIdLst>
    <p:handoutMasterId r:id="rId28"/>
  </p:handoutMasterIdLst>
  <p:sldIdLst>
    <p:sldId id="259" r:id="rId4"/>
    <p:sldId id="280" r:id="rId5"/>
    <p:sldId id="260" r:id="rId6"/>
    <p:sldId id="261" r:id="rId7"/>
    <p:sldId id="272" r:id="rId8"/>
    <p:sldId id="271" r:id="rId9"/>
    <p:sldId id="262" r:id="rId10"/>
    <p:sldId id="273" r:id="rId11"/>
    <p:sldId id="269" r:id="rId12"/>
    <p:sldId id="270" r:id="rId13"/>
    <p:sldId id="263" r:id="rId14"/>
    <p:sldId id="274" r:id="rId15"/>
    <p:sldId id="275" r:id="rId16"/>
    <p:sldId id="276" r:id="rId17"/>
    <p:sldId id="281" r:id="rId18"/>
    <p:sldId id="264" r:id="rId19"/>
    <p:sldId id="277" r:id="rId20"/>
    <p:sldId id="265" r:id="rId21"/>
    <p:sldId id="278" r:id="rId22"/>
    <p:sldId id="266" r:id="rId23"/>
    <p:sldId id="268" r:id="rId24"/>
    <p:sldId id="267" r:id="rId25"/>
    <p:sldId id="279" r:id="rId26"/>
  </p:sldIdLst>
  <p:sldSz cx="9144000" cy="5143500" type="screen16x9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41">
          <p15:clr>
            <a:srgbClr val="A4A3A4"/>
          </p15:clr>
        </p15:guide>
        <p15:guide id="2" orient="horz" pos="758">
          <p15:clr>
            <a:srgbClr val="A4A3A4"/>
          </p15:clr>
        </p15:guide>
        <p15:guide id="3" pos="295">
          <p15:clr>
            <a:srgbClr val="A4A3A4"/>
          </p15:clr>
        </p15:guide>
        <p15:guide id="4" pos="292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FF2129"/>
    <a:srgbClr val="FFED00"/>
    <a:srgbClr val="FFFFFF"/>
    <a:srgbClr val="FFE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3059" autoAdjust="0"/>
    <p:restoredTop sz="94664" autoAdjust="0"/>
  </p:normalViewPr>
  <p:slideViewPr>
    <p:cSldViewPr showGuides="1">
      <p:cViewPr varScale="1">
        <p:scale>
          <a:sx n="83" d="100"/>
          <a:sy n="83" d="100"/>
        </p:scale>
        <p:origin x="96" y="40"/>
      </p:cViewPr>
      <p:guideLst>
        <p:guide orient="horz" pos="441"/>
        <p:guide orient="horz" pos="758"/>
        <p:guide pos="295"/>
        <p:guide pos="29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7" d="100"/>
          <a:sy n="67" d="100"/>
        </p:scale>
        <p:origin x="-3264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246BB-880C-420F-A9BD-0F667948477B}" type="datetimeFigureOut">
              <a:rPr lang="de-DE" smtClean="0"/>
              <a:t>13.10.2023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88C689-DDAC-45F4-85D0-EBAE5E47879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4661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909500-4E76-421F-9E94-0AA595B79EE4}" type="datetimeFigureOut">
              <a:rPr lang="de-DE" smtClean="0"/>
              <a:t>13.10.2023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EC195B-C46D-40B2-8F40-EBFCC7756E52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79166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EC195B-C46D-40B2-8F40-EBFCC7756E52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074582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EC195B-C46D-40B2-8F40-EBFCC7756E52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62992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EC195B-C46D-40B2-8F40-EBFCC7756E52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162857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EC195B-C46D-40B2-8F40-EBFCC7756E52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64660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EC195B-C46D-40B2-8F40-EBFCC7756E52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05648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EC195B-C46D-40B2-8F40-EBFCC7756E52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70788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EC195B-C46D-40B2-8F40-EBFCC7756E52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49910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EC195B-C46D-40B2-8F40-EBFCC7756E52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666013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EC195B-C46D-40B2-8F40-EBFCC7756E52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88241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EC195B-C46D-40B2-8F40-EBFCC7756E52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85887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EC195B-C46D-40B2-8F40-EBFCC7756E52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98048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EC195B-C46D-40B2-8F40-EBFCC7756E52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26359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EC195B-C46D-40B2-8F40-EBFCC7756E52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59504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EC195B-C46D-40B2-8F40-EBFCC7756E52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015327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EC195B-C46D-40B2-8F40-EBFCC7756E52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94216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EC195B-C46D-40B2-8F40-EBFCC7756E52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55102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EC195B-C46D-40B2-8F40-EBFCC7756E52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619084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EC195B-C46D-40B2-8F40-EBFCC7756E52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6254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EC195B-C46D-40B2-8F40-EBFCC7756E52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086065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EC195B-C46D-40B2-8F40-EBFCC7756E52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50865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EC195B-C46D-40B2-8F40-EBFCC7756E52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21261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EC195B-C46D-40B2-8F40-EBFCC7756E52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04678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EC195B-C46D-40B2-8F40-EBFCC7756E52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349742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bgerundetes Rechteck 7"/>
          <p:cNvSpPr/>
          <p:nvPr userDrawn="1"/>
        </p:nvSpPr>
        <p:spPr>
          <a:xfrm>
            <a:off x="-324544" y="411510"/>
            <a:ext cx="4752528" cy="2160240"/>
          </a:xfrm>
          <a:prstGeom prst="roundRect">
            <a:avLst>
              <a:gd name="adj" fmla="val 12211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464737" y="411510"/>
            <a:ext cx="3888432" cy="1080119"/>
          </a:xfrm>
        </p:spPr>
        <p:txBody>
          <a:bodyPr anchor="b">
            <a:normAutofit/>
          </a:bodyPr>
          <a:lstStyle>
            <a:lvl1pPr algn="l">
              <a:defRPr sz="3200">
                <a:latin typeface="DLRG Univers 55 Roman" panose="02000503040000020003" pitchFamily="2" charset="0"/>
              </a:defRPr>
            </a:lvl1pPr>
          </a:lstStyle>
          <a:p>
            <a:r>
              <a:rPr lang="de-DE" dirty="0"/>
              <a:t>Titel einfügen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464737" y="1491630"/>
            <a:ext cx="3888432" cy="108012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tx1">
                    <a:tint val="75000"/>
                  </a:schemeClr>
                </a:solidFill>
                <a:latin typeface="DLRG Univers 55 Roman" panose="02000503040000020003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Untertitel einfügen</a:t>
            </a:r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-1" y="4518416"/>
            <a:ext cx="9144001" cy="321469"/>
          </a:xfrm>
          <a:prstGeom prst="rect">
            <a:avLst/>
          </a:prstGeom>
          <a:solidFill>
            <a:srgbClr val="FF212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72248" tIns="72248" rIns="72248" bIns="7224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de-DE" altLang="de-DE"/>
          </a:p>
        </p:txBody>
      </p:sp>
      <p:pic>
        <p:nvPicPr>
          <p:cNvPr id="10" name="Picture 3" descr="Wortmarke_DLRG_gelb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046" y="4566075"/>
            <a:ext cx="1380410" cy="22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6" name="Rectangle 4"/>
          <p:cNvSpPr>
            <a:spLocks/>
          </p:cNvSpPr>
          <p:nvPr userDrawn="1"/>
        </p:nvSpPr>
        <p:spPr bwMode="auto">
          <a:xfrm>
            <a:off x="250424" y="4476124"/>
            <a:ext cx="1586638" cy="298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26435" tIns="72248" rIns="126435" bIns="72248"/>
          <a:lstStyle>
            <a:lvl1pPr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700" b="1" dirty="0">
                <a:solidFill>
                  <a:srgbClr val="FFFF00"/>
                </a:solidFill>
                <a:sym typeface="Arial" charset="0"/>
              </a:rPr>
              <a:t>dlrg.de</a:t>
            </a:r>
            <a:endParaRPr lang="de-DE" altLang="de-DE" dirty="0"/>
          </a:p>
        </p:txBody>
      </p:sp>
      <p:sp>
        <p:nvSpPr>
          <p:cNvPr id="13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3124200" y="4876006"/>
            <a:ext cx="2895600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12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528" y="4876006"/>
            <a:ext cx="2133600" cy="273844"/>
          </a:xfrm>
        </p:spPr>
        <p:txBody>
          <a:bodyPr lIns="54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E79DA51-FF1D-4513-B053-BD2727AA07F3}" type="datetime1">
              <a:rPr lang="de-DE" smtClean="0"/>
              <a:pPr/>
              <a:t>13.10.2023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95202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spaltige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9901" y="-2258"/>
            <a:ext cx="8229600" cy="701799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Überschrift 30pt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9DA51-FF1D-4513-B053-BD2727AA07F3}" type="datetime1">
              <a:rPr lang="de-DE" smtClean="0"/>
              <a:t>13.10.2023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 rIns="0"/>
          <a:lstStyle/>
          <a:p>
            <a:fld id="{537523A5-164D-4F1F-AA99-665923B11C6E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Inhaltsplatzhalter 2"/>
          <p:cNvSpPr>
            <a:spLocks noGrp="1"/>
          </p:cNvSpPr>
          <p:nvPr>
            <p:ph idx="1" hasCustomPrompt="1"/>
          </p:nvPr>
        </p:nvSpPr>
        <p:spPr>
          <a:xfrm>
            <a:off x="468313" y="1203598"/>
            <a:ext cx="8229600" cy="3168353"/>
          </a:xfrm>
        </p:spPr>
        <p:txBody>
          <a:bodyPr/>
          <a:lstStyle>
            <a:lvl1pPr>
              <a:defRPr sz="2000" b="0"/>
            </a:lvl1pPr>
            <a:lvl2pPr>
              <a:defRPr sz="1800" b="0"/>
            </a:lvl2pPr>
            <a:lvl3pPr>
              <a:defRPr sz="1600" b="0" baseline="0"/>
            </a:lvl3pPr>
            <a:lvl4pPr>
              <a:defRPr sz="1400" b="0"/>
            </a:lvl4pPr>
            <a:lvl5pPr>
              <a:defRPr sz="1200" b="0"/>
            </a:lvl5pPr>
          </a:lstStyle>
          <a:p>
            <a:pPr lvl="0"/>
            <a:r>
              <a:rPr lang="de-DE" dirty="0"/>
              <a:t>Erste Ebene 20pt</a:t>
            </a:r>
          </a:p>
          <a:p>
            <a:pPr lvl="1"/>
            <a:r>
              <a:rPr lang="de-DE" dirty="0"/>
              <a:t>Zweite Ebene 18pt</a:t>
            </a:r>
          </a:p>
          <a:p>
            <a:pPr lvl="2"/>
            <a:r>
              <a:rPr lang="de-DE" dirty="0"/>
              <a:t>Dritte Ebene 16pt</a:t>
            </a:r>
          </a:p>
          <a:p>
            <a:pPr lvl="3"/>
            <a:r>
              <a:rPr lang="de-DE" dirty="0"/>
              <a:t>Vierte Ebene 14pt</a:t>
            </a:r>
          </a:p>
          <a:p>
            <a:pPr lvl="4"/>
            <a:r>
              <a:rPr lang="de-DE" dirty="0"/>
              <a:t>Fünfte Ebene 12pt</a:t>
            </a:r>
          </a:p>
        </p:txBody>
      </p:sp>
      <p:sp>
        <p:nvSpPr>
          <p:cNvPr id="10" name="Rectangle 2"/>
          <p:cNvSpPr>
            <a:spLocks/>
          </p:cNvSpPr>
          <p:nvPr userDrawn="1"/>
        </p:nvSpPr>
        <p:spPr bwMode="auto">
          <a:xfrm>
            <a:off x="0" y="4513385"/>
            <a:ext cx="9144001" cy="321469"/>
          </a:xfrm>
          <a:prstGeom prst="rect">
            <a:avLst/>
          </a:prstGeom>
          <a:solidFill>
            <a:srgbClr val="FF212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72248" tIns="72248" rIns="72248" bIns="7224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de-DE" altLang="de-DE"/>
          </a:p>
        </p:txBody>
      </p:sp>
      <p:pic>
        <p:nvPicPr>
          <p:cNvPr id="11" name="Picture 3" descr="Wortmarke_DLRG_gel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047" y="4561044"/>
            <a:ext cx="1380410" cy="22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2" name="Rectangle 4"/>
          <p:cNvSpPr>
            <a:spLocks/>
          </p:cNvSpPr>
          <p:nvPr userDrawn="1"/>
        </p:nvSpPr>
        <p:spPr bwMode="auto">
          <a:xfrm>
            <a:off x="250424" y="4476124"/>
            <a:ext cx="1586638" cy="298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26435" tIns="72248" rIns="126435" bIns="72248"/>
          <a:lstStyle>
            <a:lvl1pPr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700" b="1" dirty="0">
                <a:solidFill>
                  <a:srgbClr val="FFFF00"/>
                </a:solidFill>
                <a:sym typeface="Arial" charset="0"/>
              </a:rPr>
              <a:t>dlrg.de</a:t>
            </a:r>
            <a:endParaRPr lang="de-DE" altLang="de-DE" dirty="0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platzhalt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8312" y="699542"/>
            <a:ext cx="8229600" cy="504056"/>
          </a:xfrm>
        </p:spPr>
        <p:txBody>
          <a:bodyPr lIns="90000">
            <a:normAutofit/>
          </a:bodyPr>
          <a:lstStyle>
            <a:lvl1pPr marL="0" indent="0">
              <a:buFontTx/>
              <a:buNone/>
              <a:defRPr sz="2600" b="1"/>
            </a:lvl1pPr>
            <a:lvl2pPr marL="457200" indent="0">
              <a:buNone/>
              <a:defRPr b="1"/>
            </a:lvl2pPr>
          </a:lstStyle>
          <a:p>
            <a:pPr lvl="0"/>
            <a:r>
              <a:rPr lang="de-DE" dirty="0"/>
              <a:t>Unterüberschrift 26pt </a:t>
            </a:r>
          </a:p>
        </p:txBody>
      </p:sp>
    </p:spTree>
    <p:extLst>
      <p:ext uri="{BB962C8B-B14F-4D97-AF65-F5344CB8AC3E}">
        <p14:creationId xmlns:p14="http://schemas.microsoft.com/office/powerpoint/2010/main" val="28285027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spaltige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3C0A5-ECE0-4291-A3F9-EA5635A83729}" type="datetime1">
              <a:rPr lang="de-DE" smtClean="0"/>
              <a:t>13.10.2023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23A5-164D-4F1F-AA99-665923B11C6E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Rectangle 2"/>
          <p:cNvSpPr>
            <a:spLocks/>
          </p:cNvSpPr>
          <p:nvPr userDrawn="1"/>
        </p:nvSpPr>
        <p:spPr bwMode="auto">
          <a:xfrm>
            <a:off x="0" y="4513385"/>
            <a:ext cx="9144001" cy="321469"/>
          </a:xfrm>
          <a:prstGeom prst="rect">
            <a:avLst/>
          </a:prstGeom>
          <a:solidFill>
            <a:srgbClr val="FF212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72248" tIns="72248" rIns="72248" bIns="7224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de-DE" altLang="de-DE"/>
          </a:p>
        </p:txBody>
      </p:sp>
      <p:pic>
        <p:nvPicPr>
          <p:cNvPr id="12" name="Picture 3" descr="Wortmarke_DLRG_gel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047" y="4561044"/>
            <a:ext cx="1380410" cy="22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3" name="Rectangle 4"/>
          <p:cNvSpPr>
            <a:spLocks/>
          </p:cNvSpPr>
          <p:nvPr userDrawn="1"/>
        </p:nvSpPr>
        <p:spPr bwMode="auto">
          <a:xfrm>
            <a:off x="250424" y="4476124"/>
            <a:ext cx="1586638" cy="298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26435" tIns="72248" rIns="126435" bIns="72248"/>
          <a:lstStyle>
            <a:lvl1pPr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700" b="1" dirty="0">
                <a:solidFill>
                  <a:srgbClr val="FFFF00"/>
                </a:solidFill>
                <a:sym typeface="Arial" charset="0"/>
              </a:rPr>
              <a:t>dlrg.de</a:t>
            </a:r>
            <a:endParaRPr lang="de-DE" altLang="de-DE" dirty="0"/>
          </a:p>
        </p:txBody>
      </p:sp>
      <p:cxnSp>
        <p:nvCxnSpPr>
          <p:cNvPr id="16" name="Gerade Verbindung 15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platzhalt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8312" y="699542"/>
            <a:ext cx="8229600" cy="504056"/>
          </a:xfrm>
        </p:spPr>
        <p:txBody>
          <a:bodyPr lIns="90000">
            <a:normAutofit/>
          </a:bodyPr>
          <a:lstStyle>
            <a:lvl1pPr marL="0" indent="0">
              <a:buFontTx/>
              <a:buNone/>
              <a:defRPr sz="2600" b="1"/>
            </a:lvl1pPr>
            <a:lvl2pPr marL="457200" indent="0">
              <a:buNone/>
              <a:defRPr b="1"/>
            </a:lvl2pPr>
          </a:lstStyle>
          <a:p>
            <a:pPr lvl="0"/>
            <a:r>
              <a:rPr lang="de-DE" dirty="0"/>
              <a:t>Unterüberschrift 26pt 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469901" y="-2258"/>
            <a:ext cx="8229600" cy="701799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Überschrift 30pt</a:t>
            </a:r>
          </a:p>
        </p:txBody>
      </p:sp>
      <p:sp>
        <p:nvSpPr>
          <p:cNvPr id="21" name="Inhaltsplatzhalter 2"/>
          <p:cNvSpPr>
            <a:spLocks noGrp="1"/>
          </p:cNvSpPr>
          <p:nvPr>
            <p:ph idx="1" hasCustomPrompt="1"/>
          </p:nvPr>
        </p:nvSpPr>
        <p:spPr>
          <a:xfrm>
            <a:off x="468313" y="1203598"/>
            <a:ext cx="4175125" cy="3168353"/>
          </a:xfrm>
        </p:spPr>
        <p:txBody>
          <a:bodyPr/>
          <a:lstStyle>
            <a:lvl1pPr>
              <a:defRPr sz="2000" b="0"/>
            </a:lvl1pPr>
            <a:lvl2pPr>
              <a:defRPr sz="1800" b="0"/>
            </a:lvl2pPr>
            <a:lvl3pPr>
              <a:defRPr sz="1600" b="0" baseline="0"/>
            </a:lvl3pPr>
            <a:lvl4pPr>
              <a:defRPr sz="1400" b="0"/>
            </a:lvl4pPr>
            <a:lvl5pPr>
              <a:defRPr sz="1200" b="0"/>
            </a:lvl5pPr>
          </a:lstStyle>
          <a:p>
            <a:pPr lvl="0"/>
            <a:r>
              <a:rPr lang="de-DE" dirty="0"/>
              <a:t>Erste Ebene 20pt</a:t>
            </a:r>
          </a:p>
          <a:p>
            <a:pPr lvl="1"/>
            <a:r>
              <a:rPr lang="de-DE" dirty="0"/>
              <a:t>Zweite Ebene 18pt</a:t>
            </a:r>
          </a:p>
          <a:p>
            <a:pPr lvl="2"/>
            <a:r>
              <a:rPr lang="de-DE" dirty="0"/>
              <a:t>Dritte Ebene 16pt</a:t>
            </a:r>
          </a:p>
          <a:p>
            <a:pPr lvl="3"/>
            <a:r>
              <a:rPr lang="de-DE" dirty="0"/>
              <a:t>Vierte Ebene 14pt</a:t>
            </a:r>
          </a:p>
          <a:p>
            <a:pPr lvl="4"/>
            <a:r>
              <a:rPr lang="de-DE" dirty="0"/>
              <a:t>Fünfte Ebene 12pt</a:t>
            </a:r>
          </a:p>
        </p:txBody>
      </p:sp>
      <p:sp>
        <p:nvSpPr>
          <p:cNvPr id="22" name="Inhaltsplatzhalter 2"/>
          <p:cNvSpPr>
            <a:spLocks noGrp="1"/>
          </p:cNvSpPr>
          <p:nvPr>
            <p:ph idx="14" hasCustomPrompt="1"/>
          </p:nvPr>
        </p:nvSpPr>
        <p:spPr>
          <a:xfrm>
            <a:off x="4643438" y="1203326"/>
            <a:ext cx="4050000" cy="3168626"/>
          </a:xfrm>
        </p:spPr>
        <p:txBody>
          <a:bodyPr/>
          <a:lstStyle>
            <a:lvl1pPr>
              <a:defRPr sz="2000" b="0"/>
            </a:lvl1pPr>
            <a:lvl2pPr>
              <a:defRPr sz="1800" b="0"/>
            </a:lvl2pPr>
            <a:lvl3pPr>
              <a:defRPr sz="1600" b="0" baseline="0"/>
            </a:lvl3pPr>
            <a:lvl4pPr>
              <a:defRPr sz="1400" b="0"/>
            </a:lvl4pPr>
            <a:lvl5pPr>
              <a:defRPr sz="1200" b="0"/>
            </a:lvl5pPr>
          </a:lstStyle>
          <a:p>
            <a:pPr lvl="0"/>
            <a:r>
              <a:rPr lang="de-DE" dirty="0"/>
              <a:t>Erste Ebene 20pt</a:t>
            </a:r>
          </a:p>
          <a:p>
            <a:pPr lvl="1"/>
            <a:r>
              <a:rPr lang="de-DE" dirty="0"/>
              <a:t>Zweite Ebene 18pt</a:t>
            </a:r>
          </a:p>
          <a:p>
            <a:pPr lvl="2"/>
            <a:r>
              <a:rPr lang="de-DE" dirty="0"/>
              <a:t>Dritte Ebene 16pt</a:t>
            </a:r>
          </a:p>
          <a:p>
            <a:pPr lvl="3"/>
            <a:r>
              <a:rPr lang="de-DE" dirty="0"/>
              <a:t>Vierte Ebene 14pt</a:t>
            </a:r>
          </a:p>
          <a:p>
            <a:pPr lvl="4"/>
            <a:r>
              <a:rPr lang="de-DE" dirty="0"/>
              <a:t>Fünfte Ebene 12pt</a:t>
            </a:r>
          </a:p>
        </p:txBody>
      </p:sp>
    </p:spTree>
    <p:extLst>
      <p:ext uri="{BB962C8B-B14F-4D97-AF65-F5344CB8AC3E}">
        <p14:creationId xmlns:p14="http://schemas.microsoft.com/office/powerpoint/2010/main" val="3138264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ählung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D2FF-046D-49EB-AF84-4963554E6FC0}" type="datetime1">
              <a:rPr lang="de-DE" smtClean="0"/>
              <a:t>13.10.2023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23A5-164D-4F1F-AA99-665923B11C6E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Bildplatzhalter 2"/>
          <p:cNvSpPr>
            <a:spLocks noGrp="1"/>
          </p:cNvSpPr>
          <p:nvPr>
            <p:ph type="pic" idx="13" hasCustomPrompt="1"/>
          </p:nvPr>
        </p:nvSpPr>
        <p:spPr>
          <a:xfrm>
            <a:off x="4643438" y="1203325"/>
            <a:ext cx="4050000" cy="2376289"/>
          </a:xfrm>
        </p:spPr>
        <p:txBody>
          <a:bodyPr/>
          <a:lstStyle>
            <a:lvl1pPr marL="0" indent="0">
              <a:buNone/>
              <a:defRPr sz="32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einfügen…</a:t>
            </a:r>
          </a:p>
        </p:txBody>
      </p:sp>
      <p:sp>
        <p:nvSpPr>
          <p:cNvPr id="12" name="Rectangle 2"/>
          <p:cNvSpPr>
            <a:spLocks/>
          </p:cNvSpPr>
          <p:nvPr userDrawn="1"/>
        </p:nvSpPr>
        <p:spPr bwMode="auto">
          <a:xfrm>
            <a:off x="0" y="4513385"/>
            <a:ext cx="9144001" cy="321469"/>
          </a:xfrm>
          <a:prstGeom prst="rect">
            <a:avLst/>
          </a:prstGeom>
          <a:solidFill>
            <a:srgbClr val="FF212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72248" tIns="72248" rIns="72248" bIns="7224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de-DE" altLang="de-DE"/>
          </a:p>
        </p:txBody>
      </p:sp>
      <p:pic>
        <p:nvPicPr>
          <p:cNvPr id="13" name="Picture 3" descr="Wortmarke_DLRG_gel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047" y="4561044"/>
            <a:ext cx="1380410" cy="22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4" name="Rectangle 4"/>
          <p:cNvSpPr>
            <a:spLocks/>
          </p:cNvSpPr>
          <p:nvPr userDrawn="1"/>
        </p:nvSpPr>
        <p:spPr bwMode="auto">
          <a:xfrm>
            <a:off x="250424" y="4476124"/>
            <a:ext cx="1586638" cy="298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26435" tIns="72248" rIns="126435" bIns="72248"/>
          <a:lstStyle>
            <a:lvl1pPr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700" b="1" dirty="0">
                <a:solidFill>
                  <a:srgbClr val="FFFF00"/>
                </a:solidFill>
                <a:sym typeface="Arial" charset="0"/>
              </a:rPr>
              <a:t>dlrg.de</a:t>
            </a:r>
            <a:endParaRPr lang="de-DE" altLang="de-DE" dirty="0"/>
          </a:p>
        </p:txBody>
      </p:sp>
      <p:sp>
        <p:nvSpPr>
          <p:cNvPr id="16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4644008" y="3939902"/>
            <a:ext cx="4050000" cy="43904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Erläuternder  Text 14pt</a:t>
            </a:r>
          </a:p>
        </p:txBody>
      </p:sp>
      <p:cxnSp>
        <p:nvCxnSpPr>
          <p:cNvPr id="17" name="Gerade Verbindung 16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el 1"/>
          <p:cNvSpPr>
            <a:spLocks noGrp="1"/>
          </p:cNvSpPr>
          <p:nvPr>
            <p:ph type="title" hasCustomPrompt="1"/>
          </p:nvPr>
        </p:nvSpPr>
        <p:spPr>
          <a:xfrm>
            <a:off x="469901" y="-2258"/>
            <a:ext cx="8229600" cy="701799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Überschrift 30pt</a:t>
            </a:r>
          </a:p>
        </p:txBody>
      </p:sp>
      <p:sp>
        <p:nvSpPr>
          <p:cNvPr id="19" name="Textplatzhalt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2" y="699542"/>
            <a:ext cx="8229600" cy="504056"/>
          </a:xfrm>
        </p:spPr>
        <p:txBody>
          <a:bodyPr lIns="90000">
            <a:normAutofit/>
          </a:bodyPr>
          <a:lstStyle>
            <a:lvl1pPr marL="0" indent="0">
              <a:buFontTx/>
              <a:buNone/>
              <a:defRPr sz="2600" b="1"/>
            </a:lvl1pPr>
            <a:lvl2pPr marL="457200" indent="0">
              <a:buNone/>
              <a:defRPr b="1"/>
            </a:lvl2pPr>
          </a:lstStyle>
          <a:p>
            <a:pPr lvl="0"/>
            <a:r>
              <a:rPr lang="de-DE" dirty="0"/>
              <a:t>Unterüberschrift 26pt </a:t>
            </a:r>
          </a:p>
        </p:txBody>
      </p:sp>
      <p:sp>
        <p:nvSpPr>
          <p:cNvPr id="20" name="Inhaltsplatzhalter 2"/>
          <p:cNvSpPr>
            <a:spLocks noGrp="1"/>
          </p:cNvSpPr>
          <p:nvPr>
            <p:ph idx="1" hasCustomPrompt="1"/>
          </p:nvPr>
        </p:nvSpPr>
        <p:spPr>
          <a:xfrm>
            <a:off x="468313" y="1203598"/>
            <a:ext cx="4175125" cy="3168353"/>
          </a:xfrm>
        </p:spPr>
        <p:txBody>
          <a:bodyPr/>
          <a:lstStyle>
            <a:lvl1pPr>
              <a:defRPr sz="2000" b="0"/>
            </a:lvl1pPr>
            <a:lvl2pPr>
              <a:defRPr sz="1800" b="0"/>
            </a:lvl2pPr>
            <a:lvl3pPr>
              <a:defRPr sz="1600" b="0" baseline="0"/>
            </a:lvl3pPr>
            <a:lvl4pPr>
              <a:defRPr sz="1400" b="0"/>
            </a:lvl4pPr>
            <a:lvl5pPr>
              <a:defRPr sz="1200" b="0"/>
            </a:lvl5pPr>
          </a:lstStyle>
          <a:p>
            <a:pPr lvl="0"/>
            <a:r>
              <a:rPr lang="de-DE" dirty="0"/>
              <a:t>Erste Ebene 20pt</a:t>
            </a:r>
          </a:p>
          <a:p>
            <a:pPr lvl="1"/>
            <a:r>
              <a:rPr lang="de-DE" dirty="0"/>
              <a:t>Zweite Ebene 18pt</a:t>
            </a:r>
          </a:p>
          <a:p>
            <a:pPr lvl="2"/>
            <a:r>
              <a:rPr lang="de-DE" dirty="0"/>
              <a:t>Dritte Ebene 16pt</a:t>
            </a:r>
          </a:p>
          <a:p>
            <a:pPr lvl="3"/>
            <a:r>
              <a:rPr lang="de-DE" dirty="0"/>
              <a:t>Vierte Ebene 14pt</a:t>
            </a:r>
          </a:p>
          <a:p>
            <a:pPr lvl="4"/>
            <a:r>
              <a:rPr lang="de-DE" dirty="0"/>
              <a:t>Fünfte Ebene 12pt</a:t>
            </a:r>
          </a:p>
        </p:txBody>
      </p:sp>
      <p:sp>
        <p:nvSpPr>
          <p:cNvPr id="22" name="Textplatzhalter 3"/>
          <p:cNvSpPr>
            <a:spLocks noGrp="1"/>
          </p:cNvSpPr>
          <p:nvPr>
            <p:ph type="body" sz="half" idx="15" hasCustomPrompt="1"/>
          </p:nvPr>
        </p:nvSpPr>
        <p:spPr>
          <a:xfrm>
            <a:off x="4643438" y="3579863"/>
            <a:ext cx="4050000" cy="360040"/>
          </a:xfrm>
        </p:spPr>
        <p:txBody>
          <a:bodyPr>
            <a:noAutofit/>
          </a:bodyPr>
          <a:lstStyle>
            <a:lvl1pPr marL="0" indent="0">
              <a:buNone/>
              <a:defRPr sz="2000" b="1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Unterschrift Bild 20pt</a:t>
            </a:r>
          </a:p>
        </p:txBody>
      </p:sp>
    </p:spTree>
    <p:extLst>
      <p:ext uri="{BB962C8B-B14F-4D97-AF65-F5344CB8AC3E}">
        <p14:creationId xmlns:p14="http://schemas.microsoft.com/office/powerpoint/2010/main" val="1751051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spaltig 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9D6EC-9F55-4656-B092-A90C208EB0F8}" type="datetime1">
              <a:rPr lang="de-DE" smtClean="0"/>
              <a:t>13.10.2023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23A5-164D-4F1F-AA99-665923B11C6E}" type="slidenum">
              <a:rPr lang="de-DE" smtClean="0"/>
              <a:t>‹Nr.›</a:t>
            </a:fld>
            <a:endParaRPr lang="de-DE"/>
          </a:p>
        </p:txBody>
      </p:sp>
      <p:sp>
        <p:nvSpPr>
          <p:cNvPr id="13" name="Rectangle 2"/>
          <p:cNvSpPr>
            <a:spLocks/>
          </p:cNvSpPr>
          <p:nvPr userDrawn="1"/>
        </p:nvSpPr>
        <p:spPr bwMode="auto">
          <a:xfrm>
            <a:off x="0" y="4513385"/>
            <a:ext cx="9144001" cy="321469"/>
          </a:xfrm>
          <a:prstGeom prst="rect">
            <a:avLst/>
          </a:prstGeom>
          <a:solidFill>
            <a:srgbClr val="FF212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72248" tIns="72248" rIns="72248" bIns="7224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de-DE" altLang="de-DE"/>
          </a:p>
        </p:txBody>
      </p:sp>
      <p:pic>
        <p:nvPicPr>
          <p:cNvPr id="14" name="Picture 3" descr="Wortmarke_DLRG_gel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047" y="4561044"/>
            <a:ext cx="1380410" cy="22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5" name="Rectangle 4"/>
          <p:cNvSpPr>
            <a:spLocks/>
          </p:cNvSpPr>
          <p:nvPr userDrawn="1"/>
        </p:nvSpPr>
        <p:spPr bwMode="auto">
          <a:xfrm>
            <a:off x="250424" y="4476124"/>
            <a:ext cx="1586638" cy="298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26435" tIns="72248" rIns="126435" bIns="72248"/>
          <a:lstStyle>
            <a:lvl1pPr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700" b="1" dirty="0">
                <a:solidFill>
                  <a:srgbClr val="FFFF00"/>
                </a:solidFill>
                <a:sym typeface="Arial" charset="0"/>
              </a:rPr>
              <a:t>dlrg.de</a:t>
            </a:r>
            <a:endParaRPr lang="de-DE" altLang="de-DE" dirty="0"/>
          </a:p>
        </p:txBody>
      </p:sp>
      <p:cxnSp>
        <p:nvCxnSpPr>
          <p:cNvPr id="16" name="Gerade Verbindung 15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"/>
          <p:cNvSpPr>
            <a:spLocks noGrp="1"/>
          </p:cNvSpPr>
          <p:nvPr>
            <p:ph type="title" hasCustomPrompt="1"/>
          </p:nvPr>
        </p:nvSpPr>
        <p:spPr>
          <a:xfrm>
            <a:off x="469901" y="-2258"/>
            <a:ext cx="8229600" cy="701799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Überschrift 30pt</a:t>
            </a:r>
          </a:p>
        </p:txBody>
      </p:sp>
      <p:sp>
        <p:nvSpPr>
          <p:cNvPr id="18" name="Textplatzhalt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2" y="699542"/>
            <a:ext cx="4175126" cy="504056"/>
          </a:xfrm>
        </p:spPr>
        <p:txBody>
          <a:bodyPr lIns="90000">
            <a:normAutofit/>
          </a:bodyPr>
          <a:lstStyle>
            <a:lvl1pPr marL="0" indent="0">
              <a:buFontTx/>
              <a:buNone/>
              <a:defRPr sz="2600" b="1"/>
            </a:lvl1pPr>
            <a:lvl2pPr marL="457200" indent="0">
              <a:buNone/>
              <a:defRPr b="1"/>
            </a:lvl2pPr>
          </a:lstStyle>
          <a:p>
            <a:pPr lvl="0"/>
            <a:r>
              <a:rPr lang="de-DE" dirty="0"/>
              <a:t>Unterüberschrift 1 26pt </a:t>
            </a:r>
          </a:p>
        </p:txBody>
      </p:sp>
      <p:sp>
        <p:nvSpPr>
          <p:cNvPr id="19" name="Textplatzhalter 14"/>
          <p:cNvSpPr>
            <a:spLocks noGrp="1"/>
          </p:cNvSpPr>
          <p:nvPr>
            <p:ph type="body" sz="quarter" idx="15" hasCustomPrompt="1"/>
          </p:nvPr>
        </p:nvSpPr>
        <p:spPr>
          <a:xfrm>
            <a:off x="4647258" y="705446"/>
            <a:ext cx="4050000" cy="504056"/>
          </a:xfrm>
        </p:spPr>
        <p:txBody>
          <a:bodyPr lIns="90000">
            <a:normAutofit/>
          </a:bodyPr>
          <a:lstStyle>
            <a:lvl1pPr marL="0" indent="0">
              <a:buFontTx/>
              <a:buNone/>
              <a:defRPr sz="2600" b="1"/>
            </a:lvl1pPr>
            <a:lvl2pPr marL="457200" indent="0">
              <a:buNone/>
              <a:defRPr b="1"/>
            </a:lvl2pPr>
          </a:lstStyle>
          <a:p>
            <a:pPr lvl="0"/>
            <a:r>
              <a:rPr lang="de-DE" dirty="0"/>
              <a:t>Unterüberschrift 2 26pt </a:t>
            </a:r>
          </a:p>
        </p:txBody>
      </p:sp>
      <p:sp>
        <p:nvSpPr>
          <p:cNvPr id="20" name="Inhaltsplatzhalter 2"/>
          <p:cNvSpPr>
            <a:spLocks noGrp="1"/>
          </p:cNvSpPr>
          <p:nvPr>
            <p:ph idx="1" hasCustomPrompt="1"/>
          </p:nvPr>
        </p:nvSpPr>
        <p:spPr>
          <a:xfrm>
            <a:off x="468313" y="1203598"/>
            <a:ext cx="4175125" cy="3168353"/>
          </a:xfrm>
        </p:spPr>
        <p:txBody>
          <a:bodyPr/>
          <a:lstStyle>
            <a:lvl1pPr>
              <a:defRPr sz="2000" b="0"/>
            </a:lvl1pPr>
            <a:lvl2pPr>
              <a:defRPr sz="1800" b="0"/>
            </a:lvl2pPr>
            <a:lvl3pPr>
              <a:defRPr sz="1600" b="0" baseline="0"/>
            </a:lvl3pPr>
            <a:lvl4pPr>
              <a:defRPr sz="1400" b="0"/>
            </a:lvl4pPr>
            <a:lvl5pPr>
              <a:defRPr sz="1200" b="0"/>
            </a:lvl5pPr>
          </a:lstStyle>
          <a:p>
            <a:pPr lvl="0"/>
            <a:r>
              <a:rPr lang="de-DE" dirty="0"/>
              <a:t>Erste Ebene 20pt</a:t>
            </a:r>
          </a:p>
          <a:p>
            <a:pPr lvl="1"/>
            <a:r>
              <a:rPr lang="de-DE" dirty="0"/>
              <a:t>Zweite Ebene 18pt</a:t>
            </a:r>
          </a:p>
          <a:p>
            <a:pPr lvl="2"/>
            <a:r>
              <a:rPr lang="de-DE" dirty="0"/>
              <a:t>Dritte Ebene 16pt</a:t>
            </a:r>
          </a:p>
          <a:p>
            <a:pPr lvl="3"/>
            <a:r>
              <a:rPr lang="de-DE" dirty="0"/>
              <a:t>Vierte Ebene 14pt</a:t>
            </a:r>
          </a:p>
          <a:p>
            <a:pPr lvl="4"/>
            <a:r>
              <a:rPr lang="de-DE" dirty="0"/>
              <a:t>Fünfte Ebene 12pt</a:t>
            </a:r>
          </a:p>
        </p:txBody>
      </p:sp>
      <p:sp>
        <p:nvSpPr>
          <p:cNvPr id="21" name="Inhaltsplatzhalter 2"/>
          <p:cNvSpPr>
            <a:spLocks noGrp="1"/>
          </p:cNvSpPr>
          <p:nvPr>
            <p:ph idx="16" hasCustomPrompt="1"/>
          </p:nvPr>
        </p:nvSpPr>
        <p:spPr>
          <a:xfrm>
            <a:off x="4643439" y="1203598"/>
            <a:ext cx="4050000" cy="3168353"/>
          </a:xfrm>
        </p:spPr>
        <p:txBody>
          <a:bodyPr/>
          <a:lstStyle>
            <a:lvl1pPr>
              <a:defRPr sz="2000" b="0"/>
            </a:lvl1pPr>
            <a:lvl2pPr>
              <a:defRPr sz="1800" b="0"/>
            </a:lvl2pPr>
            <a:lvl3pPr>
              <a:defRPr sz="1600" b="0" baseline="0"/>
            </a:lvl3pPr>
            <a:lvl4pPr>
              <a:defRPr sz="1400" b="0"/>
            </a:lvl4pPr>
            <a:lvl5pPr>
              <a:defRPr sz="1200" b="0"/>
            </a:lvl5pPr>
          </a:lstStyle>
          <a:p>
            <a:pPr lvl="0"/>
            <a:r>
              <a:rPr lang="de-DE" dirty="0"/>
              <a:t>Erste Ebene 20pt</a:t>
            </a:r>
          </a:p>
          <a:p>
            <a:pPr lvl="1"/>
            <a:r>
              <a:rPr lang="de-DE" dirty="0"/>
              <a:t>Zweite Ebene 18pt</a:t>
            </a:r>
          </a:p>
          <a:p>
            <a:pPr lvl="2"/>
            <a:r>
              <a:rPr lang="de-DE" dirty="0"/>
              <a:t>Dritte Ebene 16pt</a:t>
            </a:r>
          </a:p>
          <a:p>
            <a:pPr lvl="3"/>
            <a:r>
              <a:rPr lang="de-DE" dirty="0"/>
              <a:t>Vierte Ebene 14pt</a:t>
            </a:r>
          </a:p>
          <a:p>
            <a:pPr lvl="4"/>
            <a:r>
              <a:rPr lang="de-DE" dirty="0"/>
              <a:t>Fünfte Ebene 12pt</a:t>
            </a:r>
          </a:p>
        </p:txBody>
      </p:sp>
    </p:spTree>
    <p:extLst>
      <p:ext uri="{BB962C8B-B14F-4D97-AF65-F5344CB8AC3E}">
        <p14:creationId xmlns:p14="http://schemas.microsoft.com/office/powerpoint/2010/main" val="2527037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Unt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75656" y="3616247"/>
            <a:ext cx="6308104" cy="395663"/>
          </a:xfrm>
        </p:spPr>
        <p:txBody>
          <a:bodyPr anchor="t" anchorCtr="0"/>
          <a:lstStyle>
            <a:lvl1pPr algn="l">
              <a:defRPr sz="2000" b="1"/>
            </a:lvl1pPr>
          </a:lstStyle>
          <a:p>
            <a:r>
              <a:rPr lang="de-DE" dirty="0"/>
              <a:t>Unterschrift Bild 20pt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 hasCustomPrompt="1"/>
          </p:nvPr>
        </p:nvSpPr>
        <p:spPr>
          <a:xfrm>
            <a:off x="1475656" y="123477"/>
            <a:ext cx="6308104" cy="349421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einfügen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1475656" y="4011910"/>
            <a:ext cx="6308104" cy="43204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Erläuternder  Text 14pt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DD60-FD47-4749-9C3F-12EF51C9C880}" type="datetime1">
              <a:rPr lang="de-DE" smtClean="0"/>
              <a:t>13.10.2023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23A5-164D-4F1F-AA99-665923B11C6E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Rectangle 2"/>
          <p:cNvSpPr>
            <a:spLocks/>
          </p:cNvSpPr>
          <p:nvPr userDrawn="1"/>
        </p:nvSpPr>
        <p:spPr bwMode="auto">
          <a:xfrm>
            <a:off x="0" y="4513385"/>
            <a:ext cx="9144001" cy="321469"/>
          </a:xfrm>
          <a:prstGeom prst="rect">
            <a:avLst/>
          </a:prstGeom>
          <a:solidFill>
            <a:srgbClr val="FF212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72248" tIns="72248" rIns="72248" bIns="7224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de-DE" altLang="de-DE"/>
          </a:p>
        </p:txBody>
      </p:sp>
      <p:pic>
        <p:nvPicPr>
          <p:cNvPr id="12" name="Picture 3" descr="Wortmarke_DLRG_gel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047" y="4561044"/>
            <a:ext cx="1380410" cy="22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3" name="Rectangle 4"/>
          <p:cNvSpPr>
            <a:spLocks/>
          </p:cNvSpPr>
          <p:nvPr userDrawn="1"/>
        </p:nvSpPr>
        <p:spPr bwMode="auto">
          <a:xfrm>
            <a:off x="250424" y="4476124"/>
            <a:ext cx="1586638" cy="298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26435" tIns="72248" rIns="126435" bIns="72248"/>
          <a:lstStyle>
            <a:lvl1pPr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700" b="1" dirty="0">
                <a:solidFill>
                  <a:srgbClr val="FFFF00"/>
                </a:solidFill>
                <a:sym typeface="Arial" charset="0"/>
              </a:rPr>
              <a:t>dlrg.de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855962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enwechs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CC67F-2E5B-4B4F-AFBC-8E82187B5539}" type="datetime1">
              <a:rPr lang="de-DE" smtClean="0"/>
              <a:t>13.10.2023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23A5-164D-4F1F-AA99-665923B11C6E}" type="slidenum">
              <a:rPr lang="de-DE" smtClean="0"/>
              <a:t>‹Nr.›</a:t>
            </a:fld>
            <a:endParaRPr lang="de-DE"/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2355726"/>
            <a:ext cx="8229600" cy="493564"/>
          </a:xfrm>
        </p:spPr>
        <p:txBody>
          <a:bodyPr/>
          <a:lstStyle>
            <a:lvl1pPr algn="ctr">
              <a:defRPr/>
            </a:lvl1pPr>
          </a:lstStyle>
          <a:p>
            <a:r>
              <a:rPr lang="de-DE" dirty="0"/>
              <a:t>Überschrift 30pt</a:t>
            </a:r>
          </a:p>
        </p:txBody>
      </p:sp>
      <p:sp>
        <p:nvSpPr>
          <p:cNvPr id="13" name="Rectangle 2"/>
          <p:cNvSpPr>
            <a:spLocks/>
          </p:cNvSpPr>
          <p:nvPr userDrawn="1"/>
        </p:nvSpPr>
        <p:spPr bwMode="auto">
          <a:xfrm>
            <a:off x="0" y="4513385"/>
            <a:ext cx="9144001" cy="321469"/>
          </a:xfrm>
          <a:prstGeom prst="rect">
            <a:avLst/>
          </a:prstGeom>
          <a:solidFill>
            <a:srgbClr val="FF212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72248" tIns="72248" rIns="72248" bIns="7224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de-DE" altLang="de-DE"/>
          </a:p>
        </p:txBody>
      </p:sp>
      <p:pic>
        <p:nvPicPr>
          <p:cNvPr id="14" name="Picture 3" descr="Wortmarke_DLRG_gel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047" y="4561044"/>
            <a:ext cx="1380410" cy="22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5" name="Rectangle 4"/>
          <p:cNvSpPr>
            <a:spLocks/>
          </p:cNvSpPr>
          <p:nvPr userDrawn="1"/>
        </p:nvSpPr>
        <p:spPr bwMode="auto">
          <a:xfrm>
            <a:off x="250424" y="4476124"/>
            <a:ext cx="1586638" cy="298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26435" tIns="72248" rIns="126435" bIns="72248"/>
          <a:lstStyle>
            <a:lvl1pPr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700" b="1" dirty="0">
                <a:solidFill>
                  <a:srgbClr val="FFFF00"/>
                </a:solidFill>
                <a:sym typeface="Arial" charset="0"/>
              </a:rPr>
              <a:t>dlrg.de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095109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1913A-F969-42E0-9E65-18127FD57D65}" type="datetime1">
              <a:rPr lang="de-DE" smtClean="0"/>
              <a:t>13.10.2023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23A5-164D-4F1F-AA99-665923B11C6E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0" y="4513385"/>
            <a:ext cx="9144001" cy="321469"/>
          </a:xfrm>
          <a:prstGeom prst="rect">
            <a:avLst/>
          </a:prstGeom>
          <a:solidFill>
            <a:srgbClr val="FF212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72248" tIns="72248" rIns="72248" bIns="7224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de-DE" altLang="de-DE"/>
          </a:p>
        </p:txBody>
      </p:sp>
      <p:pic>
        <p:nvPicPr>
          <p:cNvPr id="10" name="Picture 3" descr="Wortmarke_DLRG_gel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047" y="4561044"/>
            <a:ext cx="1380410" cy="22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" name="Rectangle 4"/>
          <p:cNvSpPr>
            <a:spLocks/>
          </p:cNvSpPr>
          <p:nvPr userDrawn="1"/>
        </p:nvSpPr>
        <p:spPr bwMode="auto">
          <a:xfrm>
            <a:off x="250424" y="4476124"/>
            <a:ext cx="1586638" cy="298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26435" tIns="72248" rIns="126435" bIns="72248"/>
          <a:lstStyle>
            <a:lvl1pPr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700" b="1" dirty="0">
                <a:solidFill>
                  <a:srgbClr val="FFFF00"/>
                </a:solidFill>
                <a:sym typeface="Arial" charset="0"/>
              </a:rPr>
              <a:t>dlrg.de</a:t>
            </a:r>
            <a:endParaRPr lang="de-DE" altLang="de-DE" dirty="0"/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el 1"/>
          <p:cNvSpPr>
            <a:spLocks noGrp="1"/>
          </p:cNvSpPr>
          <p:nvPr>
            <p:ph type="title" hasCustomPrompt="1"/>
          </p:nvPr>
        </p:nvSpPr>
        <p:spPr>
          <a:xfrm>
            <a:off x="469901" y="-2258"/>
            <a:ext cx="8229600" cy="701799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Überschrift 30pt</a:t>
            </a:r>
          </a:p>
        </p:txBody>
      </p:sp>
    </p:spTree>
    <p:extLst>
      <p:ext uri="{BB962C8B-B14F-4D97-AF65-F5344CB8AC3E}">
        <p14:creationId xmlns:p14="http://schemas.microsoft.com/office/powerpoint/2010/main" val="19576473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e 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3557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spaltige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69901" y="-2258"/>
            <a:ext cx="8229600" cy="701799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Überschrift 30pt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79DA51-FF1D-4513-B053-BD2727AA07F3}" type="datetime1">
              <a:rPr lang="de-DE" smtClean="0"/>
              <a:t>13.10.2023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 rIns="0"/>
          <a:lstStyle/>
          <a:p>
            <a:fld id="{537523A5-164D-4F1F-AA99-665923B11C6E}" type="slidenum">
              <a:rPr lang="de-DE" smtClean="0"/>
              <a:t>‹Nr.›</a:t>
            </a:fld>
            <a:endParaRPr lang="de-DE"/>
          </a:p>
        </p:txBody>
      </p:sp>
      <p:sp>
        <p:nvSpPr>
          <p:cNvPr id="6" name="Inhaltsplatzhalter 2"/>
          <p:cNvSpPr>
            <a:spLocks noGrp="1"/>
          </p:cNvSpPr>
          <p:nvPr>
            <p:ph idx="1" hasCustomPrompt="1"/>
          </p:nvPr>
        </p:nvSpPr>
        <p:spPr>
          <a:xfrm>
            <a:off x="468313" y="1203598"/>
            <a:ext cx="8229600" cy="3168353"/>
          </a:xfrm>
        </p:spPr>
        <p:txBody>
          <a:bodyPr/>
          <a:lstStyle>
            <a:lvl1pPr>
              <a:defRPr sz="2000" b="0"/>
            </a:lvl1pPr>
            <a:lvl2pPr>
              <a:defRPr sz="1800" b="0"/>
            </a:lvl2pPr>
            <a:lvl3pPr>
              <a:defRPr sz="1600" b="0" baseline="0"/>
            </a:lvl3pPr>
            <a:lvl4pPr>
              <a:defRPr sz="1400" b="0"/>
            </a:lvl4pPr>
            <a:lvl5pPr>
              <a:defRPr sz="1200" b="0"/>
            </a:lvl5pPr>
          </a:lstStyle>
          <a:p>
            <a:pPr lvl="0"/>
            <a:r>
              <a:rPr lang="de-DE" dirty="0"/>
              <a:t>Erste Ebene 20pt</a:t>
            </a:r>
          </a:p>
          <a:p>
            <a:pPr lvl="1"/>
            <a:r>
              <a:rPr lang="de-DE" dirty="0"/>
              <a:t>Zweite Ebene 18pt</a:t>
            </a:r>
          </a:p>
          <a:p>
            <a:pPr lvl="2"/>
            <a:r>
              <a:rPr lang="de-DE" dirty="0"/>
              <a:t>Dritte Ebene 16pt</a:t>
            </a:r>
          </a:p>
          <a:p>
            <a:pPr lvl="3"/>
            <a:r>
              <a:rPr lang="de-DE" dirty="0"/>
              <a:t>Vierte Ebene 14pt</a:t>
            </a:r>
          </a:p>
          <a:p>
            <a:pPr lvl="4"/>
            <a:r>
              <a:rPr lang="de-DE" dirty="0"/>
              <a:t>Fünfte Ebene 12pt</a:t>
            </a:r>
          </a:p>
        </p:txBody>
      </p:sp>
      <p:sp>
        <p:nvSpPr>
          <p:cNvPr id="10" name="Rectangle 2"/>
          <p:cNvSpPr>
            <a:spLocks/>
          </p:cNvSpPr>
          <p:nvPr userDrawn="1"/>
        </p:nvSpPr>
        <p:spPr bwMode="auto">
          <a:xfrm>
            <a:off x="0" y="4513385"/>
            <a:ext cx="9144001" cy="321469"/>
          </a:xfrm>
          <a:prstGeom prst="rect">
            <a:avLst/>
          </a:prstGeom>
          <a:solidFill>
            <a:srgbClr val="FF212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72248" tIns="72248" rIns="72248" bIns="7224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de-DE" altLang="de-DE"/>
          </a:p>
        </p:txBody>
      </p:sp>
      <p:pic>
        <p:nvPicPr>
          <p:cNvPr id="11" name="Picture 3" descr="Wortmarke_DLRG_gel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047" y="4561044"/>
            <a:ext cx="1380410" cy="22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2" name="Rectangle 4"/>
          <p:cNvSpPr>
            <a:spLocks/>
          </p:cNvSpPr>
          <p:nvPr userDrawn="1"/>
        </p:nvSpPr>
        <p:spPr bwMode="auto">
          <a:xfrm>
            <a:off x="250424" y="4476124"/>
            <a:ext cx="1586638" cy="298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26435" tIns="72248" rIns="126435" bIns="72248"/>
          <a:lstStyle>
            <a:lvl1pPr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700" b="1" dirty="0">
                <a:solidFill>
                  <a:srgbClr val="FFFF00"/>
                </a:solidFill>
                <a:sym typeface="Arial" charset="0"/>
              </a:rPr>
              <a:t>dlrg.de</a:t>
            </a:r>
            <a:endParaRPr lang="de-DE" altLang="de-DE" dirty="0"/>
          </a:p>
        </p:txBody>
      </p:sp>
      <p:cxnSp>
        <p:nvCxnSpPr>
          <p:cNvPr id="8" name="Gerade Verbindung 7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platzhalt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8312" y="699542"/>
            <a:ext cx="8229600" cy="504056"/>
          </a:xfrm>
        </p:spPr>
        <p:txBody>
          <a:bodyPr lIns="90000">
            <a:normAutofit/>
          </a:bodyPr>
          <a:lstStyle>
            <a:lvl1pPr marL="0" indent="0">
              <a:buFontTx/>
              <a:buNone/>
              <a:defRPr sz="2600" b="1"/>
            </a:lvl1pPr>
            <a:lvl2pPr marL="457200" indent="0">
              <a:buNone/>
              <a:defRPr b="1"/>
            </a:lvl2pPr>
          </a:lstStyle>
          <a:p>
            <a:pPr lvl="0"/>
            <a:r>
              <a:rPr lang="de-DE" dirty="0"/>
              <a:t>Unterüberschrift 26pt </a:t>
            </a:r>
          </a:p>
        </p:txBody>
      </p:sp>
    </p:spTree>
    <p:extLst>
      <p:ext uri="{BB962C8B-B14F-4D97-AF65-F5344CB8AC3E}">
        <p14:creationId xmlns:p14="http://schemas.microsoft.com/office/powerpoint/2010/main" val="3502395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spaltige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63C0A5-ECE0-4291-A3F9-EA5635A83729}" type="datetime1">
              <a:rPr lang="de-DE" smtClean="0"/>
              <a:t>13.10.2023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23A5-164D-4F1F-AA99-665923B11C6E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Rectangle 2"/>
          <p:cNvSpPr>
            <a:spLocks/>
          </p:cNvSpPr>
          <p:nvPr userDrawn="1"/>
        </p:nvSpPr>
        <p:spPr bwMode="auto">
          <a:xfrm>
            <a:off x="0" y="4513385"/>
            <a:ext cx="9144001" cy="321469"/>
          </a:xfrm>
          <a:prstGeom prst="rect">
            <a:avLst/>
          </a:prstGeom>
          <a:solidFill>
            <a:srgbClr val="FF212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72248" tIns="72248" rIns="72248" bIns="7224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de-DE" altLang="de-DE"/>
          </a:p>
        </p:txBody>
      </p:sp>
      <p:pic>
        <p:nvPicPr>
          <p:cNvPr id="12" name="Picture 3" descr="Wortmarke_DLRG_gel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047" y="4561044"/>
            <a:ext cx="1380410" cy="22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3" name="Rectangle 4"/>
          <p:cNvSpPr>
            <a:spLocks/>
          </p:cNvSpPr>
          <p:nvPr userDrawn="1"/>
        </p:nvSpPr>
        <p:spPr bwMode="auto">
          <a:xfrm>
            <a:off x="250424" y="4476124"/>
            <a:ext cx="1586638" cy="298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26435" tIns="72248" rIns="126435" bIns="72248"/>
          <a:lstStyle>
            <a:lvl1pPr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700" b="1" dirty="0">
                <a:solidFill>
                  <a:srgbClr val="FFFF00"/>
                </a:solidFill>
                <a:sym typeface="Arial" charset="0"/>
              </a:rPr>
              <a:t>dlrg.de</a:t>
            </a:r>
            <a:endParaRPr lang="de-DE" altLang="de-DE" dirty="0"/>
          </a:p>
        </p:txBody>
      </p:sp>
      <p:cxnSp>
        <p:nvCxnSpPr>
          <p:cNvPr id="16" name="Gerade Verbindung 15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platzhalt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468312" y="699542"/>
            <a:ext cx="8229600" cy="504056"/>
          </a:xfrm>
        </p:spPr>
        <p:txBody>
          <a:bodyPr lIns="90000">
            <a:normAutofit/>
          </a:bodyPr>
          <a:lstStyle>
            <a:lvl1pPr marL="0" indent="0">
              <a:buFontTx/>
              <a:buNone/>
              <a:defRPr sz="2600" b="1"/>
            </a:lvl1pPr>
            <a:lvl2pPr marL="457200" indent="0">
              <a:buNone/>
              <a:defRPr b="1"/>
            </a:lvl2pPr>
          </a:lstStyle>
          <a:p>
            <a:pPr lvl="0"/>
            <a:r>
              <a:rPr lang="de-DE" dirty="0"/>
              <a:t>Unterüberschrift 26pt </a:t>
            </a:r>
          </a:p>
        </p:txBody>
      </p:sp>
      <p:sp>
        <p:nvSpPr>
          <p:cNvPr id="19" name="Titel 1"/>
          <p:cNvSpPr>
            <a:spLocks noGrp="1"/>
          </p:cNvSpPr>
          <p:nvPr>
            <p:ph type="title" hasCustomPrompt="1"/>
          </p:nvPr>
        </p:nvSpPr>
        <p:spPr>
          <a:xfrm>
            <a:off x="469901" y="-2258"/>
            <a:ext cx="8229600" cy="701799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Überschrift 30pt</a:t>
            </a:r>
          </a:p>
        </p:txBody>
      </p:sp>
      <p:sp>
        <p:nvSpPr>
          <p:cNvPr id="21" name="Inhaltsplatzhalter 2"/>
          <p:cNvSpPr>
            <a:spLocks noGrp="1"/>
          </p:cNvSpPr>
          <p:nvPr>
            <p:ph idx="1" hasCustomPrompt="1"/>
          </p:nvPr>
        </p:nvSpPr>
        <p:spPr>
          <a:xfrm>
            <a:off x="468313" y="1203598"/>
            <a:ext cx="4175125" cy="3168353"/>
          </a:xfrm>
        </p:spPr>
        <p:txBody>
          <a:bodyPr/>
          <a:lstStyle>
            <a:lvl1pPr>
              <a:defRPr sz="2000" b="0"/>
            </a:lvl1pPr>
            <a:lvl2pPr>
              <a:defRPr sz="1800" b="0"/>
            </a:lvl2pPr>
            <a:lvl3pPr>
              <a:defRPr sz="1600" b="0" baseline="0"/>
            </a:lvl3pPr>
            <a:lvl4pPr>
              <a:defRPr sz="1400" b="0"/>
            </a:lvl4pPr>
            <a:lvl5pPr>
              <a:defRPr sz="1200" b="0"/>
            </a:lvl5pPr>
          </a:lstStyle>
          <a:p>
            <a:pPr lvl="0"/>
            <a:r>
              <a:rPr lang="de-DE" dirty="0"/>
              <a:t>Erste Ebene 20pt</a:t>
            </a:r>
          </a:p>
          <a:p>
            <a:pPr lvl="1"/>
            <a:r>
              <a:rPr lang="de-DE" dirty="0"/>
              <a:t>Zweite Ebene 18pt</a:t>
            </a:r>
          </a:p>
          <a:p>
            <a:pPr lvl="2"/>
            <a:r>
              <a:rPr lang="de-DE" dirty="0"/>
              <a:t>Dritte Ebene 16pt</a:t>
            </a:r>
          </a:p>
          <a:p>
            <a:pPr lvl="3"/>
            <a:r>
              <a:rPr lang="de-DE" dirty="0"/>
              <a:t>Vierte Ebene 14pt</a:t>
            </a:r>
          </a:p>
          <a:p>
            <a:pPr lvl="4"/>
            <a:r>
              <a:rPr lang="de-DE" dirty="0"/>
              <a:t>Fünfte Ebene 12pt</a:t>
            </a:r>
          </a:p>
        </p:txBody>
      </p:sp>
      <p:sp>
        <p:nvSpPr>
          <p:cNvPr id="22" name="Inhaltsplatzhalter 2"/>
          <p:cNvSpPr>
            <a:spLocks noGrp="1"/>
          </p:cNvSpPr>
          <p:nvPr>
            <p:ph idx="14" hasCustomPrompt="1"/>
          </p:nvPr>
        </p:nvSpPr>
        <p:spPr>
          <a:xfrm>
            <a:off x="4643438" y="1203326"/>
            <a:ext cx="4050000" cy="3168626"/>
          </a:xfrm>
        </p:spPr>
        <p:txBody>
          <a:bodyPr/>
          <a:lstStyle>
            <a:lvl1pPr>
              <a:defRPr sz="2000" b="0"/>
            </a:lvl1pPr>
            <a:lvl2pPr>
              <a:defRPr sz="1800" b="0"/>
            </a:lvl2pPr>
            <a:lvl3pPr>
              <a:defRPr sz="1600" b="0" baseline="0"/>
            </a:lvl3pPr>
            <a:lvl4pPr>
              <a:defRPr sz="1400" b="0"/>
            </a:lvl4pPr>
            <a:lvl5pPr>
              <a:defRPr sz="1200" b="0"/>
            </a:lvl5pPr>
          </a:lstStyle>
          <a:p>
            <a:pPr lvl="0"/>
            <a:r>
              <a:rPr lang="de-DE" dirty="0"/>
              <a:t>Erste Ebene 20pt</a:t>
            </a:r>
          </a:p>
          <a:p>
            <a:pPr lvl="1"/>
            <a:r>
              <a:rPr lang="de-DE" dirty="0"/>
              <a:t>Zweite Ebene 18pt</a:t>
            </a:r>
          </a:p>
          <a:p>
            <a:pPr lvl="2"/>
            <a:r>
              <a:rPr lang="de-DE" dirty="0"/>
              <a:t>Dritte Ebene 16pt</a:t>
            </a:r>
          </a:p>
          <a:p>
            <a:pPr lvl="3"/>
            <a:r>
              <a:rPr lang="de-DE" dirty="0"/>
              <a:t>Vierte Ebene 14pt</a:t>
            </a:r>
          </a:p>
          <a:p>
            <a:pPr lvl="4"/>
            <a:r>
              <a:rPr lang="de-DE" dirty="0"/>
              <a:t>Fünfte Ebene 12pt</a:t>
            </a:r>
          </a:p>
        </p:txBody>
      </p:sp>
    </p:spTree>
    <p:extLst>
      <p:ext uri="{BB962C8B-B14F-4D97-AF65-F5344CB8AC3E}">
        <p14:creationId xmlns:p14="http://schemas.microsoft.com/office/powerpoint/2010/main" val="15157724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ufzählung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6D2FF-046D-49EB-AF84-4963554E6FC0}" type="datetime1">
              <a:rPr lang="de-DE" smtClean="0"/>
              <a:t>13.10.2023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23A5-164D-4F1F-AA99-665923B11C6E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Bildplatzhalter 2"/>
          <p:cNvSpPr>
            <a:spLocks noGrp="1"/>
          </p:cNvSpPr>
          <p:nvPr>
            <p:ph type="pic" idx="13" hasCustomPrompt="1"/>
          </p:nvPr>
        </p:nvSpPr>
        <p:spPr>
          <a:xfrm>
            <a:off x="4643438" y="1203325"/>
            <a:ext cx="4050000" cy="2376289"/>
          </a:xfrm>
        </p:spPr>
        <p:txBody>
          <a:bodyPr/>
          <a:lstStyle>
            <a:lvl1pPr marL="0" indent="0">
              <a:buNone/>
              <a:defRPr sz="32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einfügen…</a:t>
            </a:r>
          </a:p>
        </p:txBody>
      </p:sp>
      <p:sp>
        <p:nvSpPr>
          <p:cNvPr id="12" name="Rectangle 2"/>
          <p:cNvSpPr>
            <a:spLocks/>
          </p:cNvSpPr>
          <p:nvPr userDrawn="1"/>
        </p:nvSpPr>
        <p:spPr bwMode="auto">
          <a:xfrm>
            <a:off x="0" y="4513385"/>
            <a:ext cx="9144001" cy="321469"/>
          </a:xfrm>
          <a:prstGeom prst="rect">
            <a:avLst/>
          </a:prstGeom>
          <a:solidFill>
            <a:srgbClr val="FF212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72248" tIns="72248" rIns="72248" bIns="7224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de-DE" altLang="de-DE"/>
          </a:p>
        </p:txBody>
      </p:sp>
      <p:pic>
        <p:nvPicPr>
          <p:cNvPr id="13" name="Picture 3" descr="Wortmarke_DLRG_gel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047" y="4561044"/>
            <a:ext cx="1380410" cy="22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4" name="Rectangle 4"/>
          <p:cNvSpPr>
            <a:spLocks/>
          </p:cNvSpPr>
          <p:nvPr userDrawn="1"/>
        </p:nvSpPr>
        <p:spPr bwMode="auto">
          <a:xfrm>
            <a:off x="250424" y="4476124"/>
            <a:ext cx="1586638" cy="298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26435" tIns="72248" rIns="126435" bIns="72248"/>
          <a:lstStyle>
            <a:lvl1pPr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700" b="1" dirty="0">
                <a:solidFill>
                  <a:srgbClr val="FFFF00"/>
                </a:solidFill>
                <a:sym typeface="Arial" charset="0"/>
              </a:rPr>
              <a:t>dlrg.de</a:t>
            </a:r>
            <a:endParaRPr lang="de-DE" altLang="de-DE" dirty="0"/>
          </a:p>
        </p:txBody>
      </p:sp>
      <p:sp>
        <p:nvSpPr>
          <p:cNvPr id="16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4644008" y="3939902"/>
            <a:ext cx="4050000" cy="43904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Erläuternder  Text 14pt</a:t>
            </a:r>
          </a:p>
        </p:txBody>
      </p:sp>
      <p:cxnSp>
        <p:nvCxnSpPr>
          <p:cNvPr id="17" name="Gerade Verbindung 16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itel 1"/>
          <p:cNvSpPr>
            <a:spLocks noGrp="1"/>
          </p:cNvSpPr>
          <p:nvPr>
            <p:ph type="title" hasCustomPrompt="1"/>
          </p:nvPr>
        </p:nvSpPr>
        <p:spPr>
          <a:xfrm>
            <a:off x="469901" y="-2258"/>
            <a:ext cx="8229600" cy="701799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Überschrift 30pt</a:t>
            </a:r>
          </a:p>
        </p:txBody>
      </p:sp>
      <p:sp>
        <p:nvSpPr>
          <p:cNvPr id="19" name="Textplatzhalt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2" y="699542"/>
            <a:ext cx="8229600" cy="504056"/>
          </a:xfrm>
        </p:spPr>
        <p:txBody>
          <a:bodyPr lIns="90000">
            <a:normAutofit/>
          </a:bodyPr>
          <a:lstStyle>
            <a:lvl1pPr marL="0" indent="0">
              <a:buFontTx/>
              <a:buNone/>
              <a:defRPr sz="2600" b="1"/>
            </a:lvl1pPr>
            <a:lvl2pPr marL="457200" indent="0">
              <a:buNone/>
              <a:defRPr b="1"/>
            </a:lvl2pPr>
          </a:lstStyle>
          <a:p>
            <a:pPr lvl="0"/>
            <a:r>
              <a:rPr lang="de-DE" dirty="0"/>
              <a:t>Unterüberschrift 26pt </a:t>
            </a:r>
          </a:p>
        </p:txBody>
      </p:sp>
      <p:sp>
        <p:nvSpPr>
          <p:cNvPr id="20" name="Inhaltsplatzhalter 2"/>
          <p:cNvSpPr>
            <a:spLocks noGrp="1"/>
          </p:cNvSpPr>
          <p:nvPr>
            <p:ph idx="1" hasCustomPrompt="1"/>
          </p:nvPr>
        </p:nvSpPr>
        <p:spPr>
          <a:xfrm>
            <a:off x="468313" y="1203598"/>
            <a:ext cx="4175125" cy="3168353"/>
          </a:xfrm>
        </p:spPr>
        <p:txBody>
          <a:bodyPr/>
          <a:lstStyle>
            <a:lvl1pPr>
              <a:defRPr sz="2000" b="0"/>
            </a:lvl1pPr>
            <a:lvl2pPr>
              <a:defRPr sz="1800" b="0"/>
            </a:lvl2pPr>
            <a:lvl3pPr>
              <a:defRPr sz="1600" b="0" baseline="0"/>
            </a:lvl3pPr>
            <a:lvl4pPr>
              <a:defRPr sz="1400" b="0"/>
            </a:lvl4pPr>
            <a:lvl5pPr>
              <a:defRPr sz="1200" b="0"/>
            </a:lvl5pPr>
          </a:lstStyle>
          <a:p>
            <a:pPr lvl="0"/>
            <a:r>
              <a:rPr lang="de-DE" dirty="0"/>
              <a:t>Erste Ebene 20pt</a:t>
            </a:r>
          </a:p>
          <a:p>
            <a:pPr lvl="1"/>
            <a:r>
              <a:rPr lang="de-DE" dirty="0"/>
              <a:t>Zweite Ebene 18pt</a:t>
            </a:r>
          </a:p>
          <a:p>
            <a:pPr lvl="2"/>
            <a:r>
              <a:rPr lang="de-DE" dirty="0"/>
              <a:t>Dritte Ebene 16pt</a:t>
            </a:r>
          </a:p>
          <a:p>
            <a:pPr lvl="3"/>
            <a:r>
              <a:rPr lang="de-DE" dirty="0"/>
              <a:t>Vierte Ebene 14pt</a:t>
            </a:r>
          </a:p>
          <a:p>
            <a:pPr lvl="4"/>
            <a:r>
              <a:rPr lang="de-DE" dirty="0"/>
              <a:t>Fünfte Ebene 12pt</a:t>
            </a:r>
          </a:p>
        </p:txBody>
      </p:sp>
      <p:sp>
        <p:nvSpPr>
          <p:cNvPr id="22" name="Textplatzhalter 3"/>
          <p:cNvSpPr>
            <a:spLocks noGrp="1"/>
          </p:cNvSpPr>
          <p:nvPr>
            <p:ph type="body" sz="half" idx="15" hasCustomPrompt="1"/>
          </p:nvPr>
        </p:nvSpPr>
        <p:spPr>
          <a:xfrm>
            <a:off x="4643438" y="3579863"/>
            <a:ext cx="4050000" cy="360040"/>
          </a:xfrm>
        </p:spPr>
        <p:txBody>
          <a:bodyPr>
            <a:noAutofit/>
          </a:bodyPr>
          <a:lstStyle>
            <a:lvl1pPr marL="0" indent="0">
              <a:buNone/>
              <a:defRPr sz="2000" b="1" baseline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Unterschrift Bild 20pt</a:t>
            </a:r>
          </a:p>
        </p:txBody>
      </p:sp>
    </p:spTree>
    <p:extLst>
      <p:ext uri="{BB962C8B-B14F-4D97-AF65-F5344CB8AC3E}">
        <p14:creationId xmlns:p14="http://schemas.microsoft.com/office/powerpoint/2010/main" val="3236502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spaltig 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99D6EC-9F55-4656-B092-A90C208EB0F8}" type="datetime1">
              <a:rPr lang="de-DE" smtClean="0"/>
              <a:t>13.10.2023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23A5-164D-4F1F-AA99-665923B11C6E}" type="slidenum">
              <a:rPr lang="de-DE" smtClean="0"/>
              <a:t>‹Nr.›</a:t>
            </a:fld>
            <a:endParaRPr lang="de-DE"/>
          </a:p>
        </p:txBody>
      </p:sp>
      <p:sp>
        <p:nvSpPr>
          <p:cNvPr id="13" name="Rectangle 2"/>
          <p:cNvSpPr>
            <a:spLocks/>
          </p:cNvSpPr>
          <p:nvPr userDrawn="1"/>
        </p:nvSpPr>
        <p:spPr bwMode="auto">
          <a:xfrm>
            <a:off x="0" y="4513385"/>
            <a:ext cx="9144001" cy="321469"/>
          </a:xfrm>
          <a:prstGeom prst="rect">
            <a:avLst/>
          </a:prstGeom>
          <a:solidFill>
            <a:srgbClr val="FF212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72248" tIns="72248" rIns="72248" bIns="7224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de-DE" altLang="de-DE"/>
          </a:p>
        </p:txBody>
      </p:sp>
      <p:pic>
        <p:nvPicPr>
          <p:cNvPr id="14" name="Picture 3" descr="Wortmarke_DLRG_gel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047" y="4561044"/>
            <a:ext cx="1380410" cy="22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5" name="Rectangle 4"/>
          <p:cNvSpPr>
            <a:spLocks/>
          </p:cNvSpPr>
          <p:nvPr userDrawn="1"/>
        </p:nvSpPr>
        <p:spPr bwMode="auto">
          <a:xfrm>
            <a:off x="250424" y="4476124"/>
            <a:ext cx="1586638" cy="298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26435" tIns="72248" rIns="126435" bIns="72248"/>
          <a:lstStyle>
            <a:lvl1pPr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700" b="1" dirty="0">
                <a:solidFill>
                  <a:srgbClr val="FFFF00"/>
                </a:solidFill>
                <a:sym typeface="Arial" charset="0"/>
              </a:rPr>
              <a:t>dlrg.de</a:t>
            </a:r>
            <a:endParaRPr lang="de-DE" altLang="de-DE" dirty="0"/>
          </a:p>
        </p:txBody>
      </p:sp>
      <p:cxnSp>
        <p:nvCxnSpPr>
          <p:cNvPr id="16" name="Gerade Verbindung 15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el 1"/>
          <p:cNvSpPr>
            <a:spLocks noGrp="1"/>
          </p:cNvSpPr>
          <p:nvPr>
            <p:ph type="title" hasCustomPrompt="1"/>
          </p:nvPr>
        </p:nvSpPr>
        <p:spPr>
          <a:xfrm>
            <a:off x="469901" y="-2258"/>
            <a:ext cx="8229600" cy="701799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Überschrift 30pt</a:t>
            </a:r>
          </a:p>
        </p:txBody>
      </p:sp>
      <p:sp>
        <p:nvSpPr>
          <p:cNvPr id="18" name="Textplatzhalt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468312" y="699542"/>
            <a:ext cx="4175126" cy="504056"/>
          </a:xfrm>
        </p:spPr>
        <p:txBody>
          <a:bodyPr lIns="90000">
            <a:normAutofit/>
          </a:bodyPr>
          <a:lstStyle>
            <a:lvl1pPr marL="0" indent="0">
              <a:buFontTx/>
              <a:buNone/>
              <a:defRPr sz="2600" b="1"/>
            </a:lvl1pPr>
            <a:lvl2pPr marL="457200" indent="0">
              <a:buNone/>
              <a:defRPr b="1"/>
            </a:lvl2pPr>
          </a:lstStyle>
          <a:p>
            <a:pPr lvl="0"/>
            <a:r>
              <a:rPr lang="de-DE" dirty="0"/>
              <a:t>Unterüberschrift 1 26pt </a:t>
            </a:r>
          </a:p>
        </p:txBody>
      </p:sp>
      <p:sp>
        <p:nvSpPr>
          <p:cNvPr id="19" name="Textplatzhalter 14"/>
          <p:cNvSpPr>
            <a:spLocks noGrp="1"/>
          </p:cNvSpPr>
          <p:nvPr>
            <p:ph type="body" sz="quarter" idx="15" hasCustomPrompt="1"/>
          </p:nvPr>
        </p:nvSpPr>
        <p:spPr>
          <a:xfrm>
            <a:off x="4647258" y="705446"/>
            <a:ext cx="4050000" cy="504056"/>
          </a:xfrm>
        </p:spPr>
        <p:txBody>
          <a:bodyPr lIns="90000">
            <a:normAutofit/>
          </a:bodyPr>
          <a:lstStyle>
            <a:lvl1pPr marL="0" indent="0">
              <a:buFontTx/>
              <a:buNone/>
              <a:defRPr sz="2600" b="1"/>
            </a:lvl1pPr>
            <a:lvl2pPr marL="457200" indent="0">
              <a:buNone/>
              <a:defRPr b="1"/>
            </a:lvl2pPr>
          </a:lstStyle>
          <a:p>
            <a:pPr lvl="0"/>
            <a:r>
              <a:rPr lang="de-DE" dirty="0"/>
              <a:t>Unterüberschrift 2 26pt </a:t>
            </a:r>
          </a:p>
        </p:txBody>
      </p:sp>
      <p:sp>
        <p:nvSpPr>
          <p:cNvPr id="20" name="Inhaltsplatzhalter 2"/>
          <p:cNvSpPr>
            <a:spLocks noGrp="1"/>
          </p:cNvSpPr>
          <p:nvPr>
            <p:ph idx="1" hasCustomPrompt="1"/>
          </p:nvPr>
        </p:nvSpPr>
        <p:spPr>
          <a:xfrm>
            <a:off x="468313" y="1203598"/>
            <a:ext cx="4175125" cy="3168353"/>
          </a:xfrm>
        </p:spPr>
        <p:txBody>
          <a:bodyPr/>
          <a:lstStyle>
            <a:lvl1pPr>
              <a:defRPr sz="2000" b="0"/>
            </a:lvl1pPr>
            <a:lvl2pPr>
              <a:defRPr sz="1800" b="0"/>
            </a:lvl2pPr>
            <a:lvl3pPr>
              <a:defRPr sz="1600" b="0" baseline="0"/>
            </a:lvl3pPr>
            <a:lvl4pPr>
              <a:defRPr sz="1400" b="0"/>
            </a:lvl4pPr>
            <a:lvl5pPr>
              <a:defRPr sz="1200" b="0"/>
            </a:lvl5pPr>
          </a:lstStyle>
          <a:p>
            <a:pPr lvl="0"/>
            <a:r>
              <a:rPr lang="de-DE" dirty="0"/>
              <a:t>Erste Ebene 20pt</a:t>
            </a:r>
          </a:p>
          <a:p>
            <a:pPr lvl="1"/>
            <a:r>
              <a:rPr lang="de-DE" dirty="0"/>
              <a:t>Zweite Ebene 18pt</a:t>
            </a:r>
          </a:p>
          <a:p>
            <a:pPr lvl="2"/>
            <a:r>
              <a:rPr lang="de-DE" dirty="0"/>
              <a:t>Dritte Ebene 16pt</a:t>
            </a:r>
          </a:p>
          <a:p>
            <a:pPr lvl="3"/>
            <a:r>
              <a:rPr lang="de-DE" dirty="0"/>
              <a:t>Vierte Ebene 14pt</a:t>
            </a:r>
          </a:p>
          <a:p>
            <a:pPr lvl="4"/>
            <a:r>
              <a:rPr lang="de-DE" dirty="0"/>
              <a:t>Fünfte Ebene 12pt</a:t>
            </a:r>
          </a:p>
        </p:txBody>
      </p:sp>
      <p:sp>
        <p:nvSpPr>
          <p:cNvPr id="21" name="Inhaltsplatzhalter 2"/>
          <p:cNvSpPr>
            <a:spLocks noGrp="1"/>
          </p:cNvSpPr>
          <p:nvPr>
            <p:ph idx="16" hasCustomPrompt="1"/>
          </p:nvPr>
        </p:nvSpPr>
        <p:spPr>
          <a:xfrm>
            <a:off x="4643439" y="1203598"/>
            <a:ext cx="4050000" cy="3168353"/>
          </a:xfrm>
        </p:spPr>
        <p:txBody>
          <a:bodyPr/>
          <a:lstStyle>
            <a:lvl1pPr>
              <a:defRPr sz="2000" b="0"/>
            </a:lvl1pPr>
            <a:lvl2pPr>
              <a:defRPr sz="1800" b="0"/>
            </a:lvl2pPr>
            <a:lvl3pPr>
              <a:defRPr sz="1600" b="0" baseline="0"/>
            </a:lvl3pPr>
            <a:lvl4pPr>
              <a:defRPr sz="1400" b="0"/>
            </a:lvl4pPr>
            <a:lvl5pPr>
              <a:defRPr sz="1200" b="0"/>
            </a:lvl5pPr>
          </a:lstStyle>
          <a:p>
            <a:pPr lvl="0"/>
            <a:r>
              <a:rPr lang="de-DE" dirty="0"/>
              <a:t>Erste Ebene 20pt</a:t>
            </a:r>
          </a:p>
          <a:p>
            <a:pPr lvl="1"/>
            <a:r>
              <a:rPr lang="de-DE" dirty="0"/>
              <a:t>Zweite Ebene 18pt</a:t>
            </a:r>
          </a:p>
          <a:p>
            <a:pPr lvl="2"/>
            <a:r>
              <a:rPr lang="de-DE" dirty="0"/>
              <a:t>Dritte Ebene 16pt</a:t>
            </a:r>
          </a:p>
          <a:p>
            <a:pPr lvl="3"/>
            <a:r>
              <a:rPr lang="de-DE" dirty="0"/>
              <a:t>Vierte Ebene 14pt</a:t>
            </a:r>
          </a:p>
          <a:p>
            <a:pPr lvl="4"/>
            <a:r>
              <a:rPr lang="de-DE" dirty="0"/>
              <a:t>Fünfte Ebene 12pt</a:t>
            </a:r>
          </a:p>
        </p:txBody>
      </p:sp>
    </p:spTree>
    <p:extLst>
      <p:ext uri="{BB962C8B-B14F-4D97-AF65-F5344CB8AC3E}">
        <p14:creationId xmlns:p14="http://schemas.microsoft.com/office/powerpoint/2010/main" val="35074039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Unt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475656" y="3616247"/>
            <a:ext cx="6308104" cy="395663"/>
          </a:xfrm>
        </p:spPr>
        <p:txBody>
          <a:bodyPr anchor="t" anchorCtr="0"/>
          <a:lstStyle>
            <a:lvl1pPr algn="l">
              <a:defRPr sz="2000" b="1"/>
            </a:lvl1pPr>
          </a:lstStyle>
          <a:p>
            <a:r>
              <a:rPr lang="de-DE" dirty="0"/>
              <a:t>Unterschrift Bild 20pt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 hasCustomPrompt="1"/>
          </p:nvPr>
        </p:nvSpPr>
        <p:spPr>
          <a:xfrm>
            <a:off x="1475656" y="123477"/>
            <a:ext cx="6308104" cy="349421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 dirty="0"/>
              <a:t>Bild einfügen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1475656" y="4011910"/>
            <a:ext cx="6308104" cy="43204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Erläuternder  Text 14pt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2DD60-FD47-4749-9C3F-12EF51C9C880}" type="datetime1">
              <a:rPr lang="de-DE" smtClean="0"/>
              <a:t>13.10.2023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23A5-164D-4F1F-AA99-665923B11C6E}" type="slidenum">
              <a:rPr lang="de-DE" smtClean="0"/>
              <a:t>‹Nr.›</a:t>
            </a:fld>
            <a:endParaRPr lang="de-DE"/>
          </a:p>
        </p:txBody>
      </p:sp>
      <p:sp>
        <p:nvSpPr>
          <p:cNvPr id="11" name="Rectangle 2"/>
          <p:cNvSpPr>
            <a:spLocks/>
          </p:cNvSpPr>
          <p:nvPr userDrawn="1"/>
        </p:nvSpPr>
        <p:spPr bwMode="auto">
          <a:xfrm>
            <a:off x="0" y="4513385"/>
            <a:ext cx="9144001" cy="321469"/>
          </a:xfrm>
          <a:prstGeom prst="rect">
            <a:avLst/>
          </a:prstGeom>
          <a:solidFill>
            <a:srgbClr val="FF212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72248" tIns="72248" rIns="72248" bIns="7224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de-DE" altLang="de-DE"/>
          </a:p>
        </p:txBody>
      </p:sp>
      <p:pic>
        <p:nvPicPr>
          <p:cNvPr id="12" name="Picture 3" descr="Wortmarke_DLRG_gel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047" y="4561044"/>
            <a:ext cx="1380410" cy="22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3" name="Rectangle 4"/>
          <p:cNvSpPr>
            <a:spLocks/>
          </p:cNvSpPr>
          <p:nvPr userDrawn="1"/>
        </p:nvSpPr>
        <p:spPr bwMode="auto">
          <a:xfrm>
            <a:off x="250424" y="4476124"/>
            <a:ext cx="1586638" cy="298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26435" tIns="72248" rIns="126435" bIns="72248"/>
          <a:lstStyle>
            <a:lvl1pPr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700" b="1" dirty="0">
                <a:solidFill>
                  <a:srgbClr val="FFFF00"/>
                </a:solidFill>
                <a:sym typeface="Arial" charset="0"/>
              </a:rPr>
              <a:t>dlrg.de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4199811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emenwechs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CC67F-2E5B-4B4F-AFBC-8E82187B5539}" type="datetime1">
              <a:rPr lang="de-DE" smtClean="0"/>
              <a:t>13.10.2023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23A5-164D-4F1F-AA99-665923B11C6E}" type="slidenum">
              <a:rPr lang="de-DE" smtClean="0"/>
              <a:t>‹Nr.›</a:t>
            </a:fld>
            <a:endParaRPr lang="de-DE"/>
          </a:p>
        </p:txBody>
      </p:sp>
      <p:sp>
        <p:nvSpPr>
          <p:cNvPr id="12" name="Titel 1"/>
          <p:cNvSpPr>
            <a:spLocks noGrp="1"/>
          </p:cNvSpPr>
          <p:nvPr>
            <p:ph type="title" hasCustomPrompt="1"/>
          </p:nvPr>
        </p:nvSpPr>
        <p:spPr>
          <a:xfrm>
            <a:off x="457200" y="2355726"/>
            <a:ext cx="8229600" cy="493564"/>
          </a:xfrm>
        </p:spPr>
        <p:txBody>
          <a:bodyPr/>
          <a:lstStyle>
            <a:lvl1pPr algn="ctr">
              <a:defRPr/>
            </a:lvl1pPr>
          </a:lstStyle>
          <a:p>
            <a:r>
              <a:rPr lang="de-DE" dirty="0"/>
              <a:t>Überschrift 30pt</a:t>
            </a:r>
          </a:p>
        </p:txBody>
      </p:sp>
      <p:sp>
        <p:nvSpPr>
          <p:cNvPr id="13" name="Rectangle 2"/>
          <p:cNvSpPr>
            <a:spLocks/>
          </p:cNvSpPr>
          <p:nvPr userDrawn="1"/>
        </p:nvSpPr>
        <p:spPr bwMode="auto">
          <a:xfrm>
            <a:off x="0" y="4513385"/>
            <a:ext cx="9144001" cy="321469"/>
          </a:xfrm>
          <a:prstGeom prst="rect">
            <a:avLst/>
          </a:prstGeom>
          <a:solidFill>
            <a:srgbClr val="FF212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72248" tIns="72248" rIns="72248" bIns="7224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de-DE" altLang="de-DE"/>
          </a:p>
        </p:txBody>
      </p:sp>
      <p:pic>
        <p:nvPicPr>
          <p:cNvPr id="14" name="Picture 3" descr="Wortmarke_DLRG_gel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047" y="4561044"/>
            <a:ext cx="1380410" cy="22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5" name="Rectangle 4"/>
          <p:cNvSpPr>
            <a:spLocks/>
          </p:cNvSpPr>
          <p:nvPr userDrawn="1"/>
        </p:nvSpPr>
        <p:spPr bwMode="auto">
          <a:xfrm>
            <a:off x="250424" y="4476124"/>
            <a:ext cx="1586638" cy="298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26435" tIns="72248" rIns="126435" bIns="72248"/>
          <a:lstStyle>
            <a:lvl1pPr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700" b="1" dirty="0">
                <a:solidFill>
                  <a:srgbClr val="FFFF00"/>
                </a:solidFill>
                <a:sym typeface="Arial" charset="0"/>
              </a:rPr>
              <a:t>dlrg.de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33058893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1913A-F969-42E0-9E65-18127FD57D65}" type="datetime1">
              <a:rPr lang="de-DE" smtClean="0"/>
              <a:t>13.10.2023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7523A5-164D-4F1F-AA99-665923B11C6E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Rectangle 2"/>
          <p:cNvSpPr>
            <a:spLocks/>
          </p:cNvSpPr>
          <p:nvPr userDrawn="1"/>
        </p:nvSpPr>
        <p:spPr bwMode="auto">
          <a:xfrm>
            <a:off x="0" y="4513385"/>
            <a:ext cx="9144001" cy="321469"/>
          </a:xfrm>
          <a:prstGeom prst="rect">
            <a:avLst/>
          </a:prstGeom>
          <a:solidFill>
            <a:srgbClr val="FF212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72248" tIns="72248" rIns="72248" bIns="72248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endParaRPr lang="de-DE" altLang="de-DE"/>
          </a:p>
        </p:txBody>
      </p:sp>
      <p:pic>
        <p:nvPicPr>
          <p:cNvPr id="10" name="Picture 3" descr="Wortmarke_DLRG_gel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6047" y="4561044"/>
            <a:ext cx="1380410" cy="22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</p:pic>
      <p:sp>
        <p:nvSpPr>
          <p:cNvPr id="11" name="Rectangle 4"/>
          <p:cNvSpPr>
            <a:spLocks/>
          </p:cNvSpPr>
          <p:nvPr userDrawn="1"/>
        </p:nvSpPr>
        <p:spPr bwMode="auto">
          <a:xfrm>
            <a:off x="250424" y="4476124"/>
            <a:ext cx="1586638" cy="2988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26435" tIns="72248" rIns="126435" bIns="72248"/>
          <a:lstStyle>
            <a:lvl1pPr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1300163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13001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de-DE" altLang="de-DE" sz="1700" b="1" dirty="0">
                <a:solidFill>
                  <a:srgbClr val="FFFF00"/>
                </a:solidFill>
                <a:sym typeface="Arial" charset="0"/>
              </a:rPr>
              <a:t>dlrg.de</a:t>
            </a:r>
            <a:endParaRPr lang="de-DE" altLang="de-DE" dirty="0"/>
          </a:p>
        </p:txBody>
      </p:sp>
      <p:cxnSp>
        <p:nvCxnSpPr>
          <p:cNvPr id="12" name="Gerade Verbindung 11"/>
          <p:cNvCxnSpPr/>
          <p:nvPr userDrawn="1"/>
        </p:nvCxnSpPr>
        <p:spPr>
          <a:xfrm>
            <a:off x="0" y="699542"/>
            <a:ext cx="914400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el 1"/>
          <p:cNvSpPr>
            <a:spLocks noGrp="1"/>
          </p:cNvSpPr>
          <p:nvPr>
            <p:ph type="title" hasCustomPrompt="1"/>
          </p:nvPr>
        </p:nvSpPr>
        <p:spPr>
          <a:xfrm>
            <a:off x="469901" y="-2258"/>
            <a:ext cx="8229600" cy="701799"/>
          </a:xfrm>
        </p:spPr>
        <p:txBody>
          <a:bodyPr/>
          <a:lstStyle>
            <a:lvl1pPr>
              <a:defRPr sz="3000"/>
            </a:lvl1pPr>
          </a:lstStyle>
          <a:p>
            <a:r>
              <a:rPr lang="de-DE" dirty="0"/>
              <a:t>Überschrift 30pt</a:t>
            </a:r>
          </a:p>
        </p:txBody>
      </p:sp>
    </p:spTree>
    <p:extLst>
      <p:ext uri="{BB962C8B-B14F-4D97-AF65-F5344CB8AC3E}">
        <p14:creationId xmlns:p14="http://schemas.microsoft.com/office/powerpoint/2010/main" val="23127762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e 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5561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68313" y="180976"/>
            <a:ext cx="8229600" cy="4935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/>
              <a:t>Überschrift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8313" y="768350"/>
            <a:ext cx="8229600" cy="38230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23528" y="4876006"/>
            <a:ext cx="2133600" cy="273844"/>
          </a:xfrm>
          <a:prstGeom prst="rect">
            <a:avLst/>
          </a:prstGeom>
        </p:spPr>
        <p:txBody>
          <a:bodyPr vert="horz" lIns="7200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D8160-23C7-44D5-8ADF-3FC720DD51D6}" type="datetime1">
              <a:rPr lang="de-DE" smtClean="0"/>
              <a:t>13.10.2023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876006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4876006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523A5-164D-4F1F-AA99-665923B11C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1034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DLRG Univers 55 Roman" panose="02000503040000020003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FF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DLRG Univers 55 Roman" panose="02000503040000020003" pitchFamily="2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FF0000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DLRG Univers 55 Roman" panose="020005030400000200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FF0000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DLRG Univers 55 Roman" panose="020005030400000200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FF0000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DLRG Univers 55 Roman" panose="020005030400000200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FF0000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DLRG Univers 55 Roman" panose="0200050304000002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68313" y="180976"/>
            <a:ext cx="8229600" cy="4935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/>
              <a:t>Überschrift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8313" y="768350"/>
            <a:ext cx="8229600" cy="38230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23528" y="4876006"/>
            <a:ext cx="2133600" cy="273844"/>
          </a:xfrm>
          <a:prstGeom prst="rect">
            <a:avLst/>
          </a:prstGeom>
        </p:spPr>
        <p:txBody>
          <a:bodyPr vert="horz" lIns="7200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D8160-23C7-44D5-8ADF-3FC720DD51D6}" type="datetime1">
              <a:rPr lang="de-DE" smtClean="0"/>
              <a:t>13.10.2023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876006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4876006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523A5-164D-4F1F-AA99-665923B11C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4867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53" r:id="rId4"/>
    <p:sldLayoutId id="2147483657" r:id="rId5"/>
    <p:sldLayoutId id="2147483663" r:id="rId6"/>
    <p:sldLayoutId id="2147483654" r:id="rId7"/>
    <p:sldLayoutId id="2147483655" r:id="rId8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DLRG Univers 55 Roman" panose="02000503040000020003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FF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DLRG Univers 55 Roman" panose="02000503040000020003" pitchFamily="2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FF0000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DLRG Univers 55 Roman" panose="020005030400000200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FF0000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DLRG Univers 55 Roman" panose="020005030400000200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FF0000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DLRG Univers 55 Roman" panose="020005030400000200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FF0000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DLRG Univers 55 Roman" panose="0200050304000002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68313" y="180976"/>
            <a:ext cx="8229600" cy="4935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 dirty="0"/>
              <a:t>Überschrift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68313" y="768350"/>
            <a:ext cx="8229600" cy="38230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23528" y="4876006"/>
            <a:ext cx="2133600" cy="273844"/>
          </a:xfrm>
          <a:prstGeom prst="rect">
            <a:avLst/>
          </a:prstGeom>
        </p:spPr>
        <p:txBody>
          <a:bodyPr vert="horz" lIns="7200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D8160-23C7-44D5-8ADF-3FC720DD51D6}" type="datetime1">
              <a:rPr lang="de-DE" smtClean="0"/>
              <a:t>13.10.2023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4876006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4876006"/>
            <a:ext cx="2133600" cy="273844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523A5-164D-4F1F-AA99-665923B11C6E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989766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000" b="1" kern="1200">
          <a:solidFill>
            <a:schemeClr val="tx1"/>
          </a:solidFill>
          <a:latin typeface="DLRG Univers 55 Roman" panose="02000503040000020003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FF0000"/>
        </a:buClr>
        <a:buFont typeface="Wingdings" panose="05000000000000000000" pitchFamily="2" charset="2"/>
        <a:buChar char="§"/>
        <a:defRPr sz="3200" kern="1200">
          <a:solidFill>
            <a:schemeClr val="tx1"/>
          </a:solidFill>
          <a:latin typeface="DLRG Univers 55 Roman" panose="02000503040000020003" pitchFamily="2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FF0000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DLRG Univers 55 Roman" panose="02000503040000020003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FF0000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DLRG Univers 55 Roman" panose="02000503040000020003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FF0000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DLRG Univers 55 Roman" panose="02000503040000020003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FF0000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DLRG Univers 55 Roman" panose="02000503040000020003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21.jpeg"/><Relationship Id="rId5" Type="http://schemas.openxmlformats.org/officeDocument/2006/relationships/image" Target="../media/image16.png"/><Relationship Id="rId10" Type="http://schemas.openxmlformats.org/officeDocument/2006/relationships/image" Target="../media/image20.jpeg"/><Relationship Id="rId4" Type="http://schemas.openxmlformats.org/officeDocument/2006/relationships/image" Target="../media/image15.jpeg"/><Relationship Id="rId9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64046B5-1CBB-44BC-10EA-60977B681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DLRG Application EYLC 2024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FD113AF-19A6-15A3-F9C9-86DC303FF26F}"/>
              </a:ext>
            </a:extLst>
          </p:cNvPr>
          <p:cNvSpPr txBox="1"/>
          <p:nvPr/>
        </p:nvSpPr>
        <p:spPr>
          <a:xfrm>
            <a:off x="3275856" y="4774168"/>
            <a:ext cx="299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DLRG –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Application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EYLC 2024</a:t>
            </a:r>
          </a:p>
        </p:txBody>
      </p:sp>
    </p:spTree>
    <p:extLst>
      <p:ext uri="{BB962C8B-B14F-4D97-AF65-F5344CB8AC3E}">
        <p14:creationId xmlns:p14="http://schemas.microsoft.com/office/powerpoint/2010/main" val="19725665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64046B5-1CBB-44BC-10EA-60977B681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DLRG </a:t>
            </a:r>
            <a:r>
              <a:rPr lang="de-DE" dirty="0" err="1"/>
              <a:t>Application</a:t>
            </a:r>
            <a:r>
              <a:rPr lang="de-DE" dirty="0"/>
              <a:t> EYLC 2024 - </a:t>
            </a:r>
            <a:r>
              <a:rPr lang="de-DE" dirty="0" err="1">
                <a:solidFill>
                  <a:srgbClr val="FF0000"/>
                </a:solidFill>
              </a:rPr>
              <a:t>Introduction</a:t>
            </a:r>
            <a:endParaRPr lang="de-DE" dirty="0">
              <a:solidFill>
                <a:srgbClr val="FF0000"/>
              </a:solidFill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FD113AF-19A6-15A3-F9C9-86DC303FF26F}"/>
              </a:ext>
            </a:extLst>
          </p:cNvPr>
          <p:cNvSpPr txBox="1"/>
          <p:nvPr/>
        </p:nvSpPr>
        <p:spPr>
          <a:xfrm>
            <a:off x="3275856" y="4774168"/>
            <a:ext cx="299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DLRG –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Application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EYLC 2024</a:t>
            </a:r>
          </a:p>
        </p:txBody>
      </p:sp>
      <p:pic>
        <p:nvPicPr>
          <p:cNvPr id="5" name="Grafik 4" descr="Ein Bild, das Person, Kleidung, Menschliches Gesicht, Lächeln enthält.&#10;&#10;Automatisch generierte Beschreibung">
            <a:extLst>
              <a:ext uri="{FF2B5EF4-FFF2-40B4-BE49-F238E27FC236}">
                <a16:creationId xmlns:a16="http://schemas.microsoft.com/office/drawing/2014/main" id="{DF3B52E9-A321-59F9-EF38-C6ED1E6827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419408"/>
            <a:ext cx="1152128" cy="1728191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A2AE9C4F-5804-2CF0-5D21-9F1C3C7DC904}"/>
              </a:ext>
            </a:extLst>
          </p:cNvPr>
          <p:cNvSpPr txBox="1"/>
          <p:nvPr/>
        </p:nvSpPr>
        <p:spPr>
          <a:xfrm>
            <a:off x="1835696" y="1129341"/>
            <a:ext cx="381495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Kai Schirmer</a:t>
            </a:r>
          </a:p>
          <a:p>
            <a:r>
              <a:rPr lang="en-GB" dirty="0"/>
              <a:t>DLRG Employee</a:t>
            </a:r>
          </a:p>
          <a:p>
            <a:r>
              <a:rPr lang="en-GB" dirty="0"/>
              <a:t>Technical Director – Sport</a:t>
            </a:r>
          </a:p>
          <a:p>
            <a:r>
              <a:rPr lang="en-GB" dirty="0"/>
              <a:t>Head of Department – Lifesaving Sport</a:t>
            </a:r>
          </a:p>
          <a:p>
            <a:endParaRPr lang="en-GB" dirty="0"/>
          </a:p>
          <a:p>
            <a:r>
              <a:rPr lang="en-GB" dirty="0"/>
              <a:t>on behalf of </a:t>
            </a:r>
            <a:r>
              <a:rPr lang="en-GB" b="1" dirty="0"/>
              <a:t>Carsten Schlepphorst</a:t>
            </a:r>
          </a:p>
          <a:p>
            <a:r>
              <a:rPr lang="en-GB" dirty="0"/>
              <a:t>DLRG Board member</a:t>
            </a:r>
          </a:p>
          <a:p>
            <a:r>
              <a:rPr lang="en-GB" dirty="0"/>
              <a:t>ILSE </a:t>
            </a:r>
            <a:r>
              <a:rPr lang="en-GB" dirty="0" err="1"/>
              <a:t>Sportscommisson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034163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64046B5-1CBB-44BC-10EA-60977B681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8229600" cy="701799"/>
          </a:xfrm>
        </p:spPr>
        <p:txBody>
          <a:bodyPr/>
          <a:lstStyle/>
          <a:p>
            <a:pPr algn="ctr"/>
            <a:r>
              <a:rPr lang="de-DE" dirty="0"/>
              <a:t>DLRG </a:t>
            </a:r>
            <a:r>
              <a:rPr lang="de-DE" dirty="0" err="1"/>
              <a:t>Application</a:t>
            </a:r>
            <a:r>
              <a:rPr lang="de-DE" dirty="0"/>
              <a:t> EYLC 2024 - </a:t>
            </a:r>
            <a:r>
              <a:rPr lang="de-DE" dirty="0">
                <a:solidFill>
                  <a:srgbClr val="FF0000"/>
                </a:solidFill>
              </a:rPr>
              <a:t>Agenda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FD113AF-19A6-15A3-F9C9-86DC303FF26F}"/>
              </a:ext>
            </a:extLst>
          </p:cNvPr>
          <p:cNvSpPr txBox="1"/>
          <p:nvPr/>
        </p:nvSpPr>
        <p:spPr>
          <a:xfrm>
            <a:off x="3275856" y="4774168"/>
            <a:ext cx="299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DLRG –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Application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EYLC 2024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DB64BDE-F026-E67D-1CC7-05DBEA39BA4C}"/>
              </a:ext>
            </a:extLst>
          </p:cNvPr>
          <p:cNvSpPr txBox="1"/>
          <p:nvPr/>
        </p:nvSpPr>
        <p:spPr>
          <a:xfrm>
            <a:off x="683568" y="1491630"/>
            <a:ext cx="259782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/>
              <a:t>The Application</a:t>
            </a:r>
          </a:p>
          <a:p>
            <a:pPr marL="342900" indent="-342900">
              <a:buAutoNum type="arabicPeriod"/>
            </a:pPr>
            <a:r>
              <a:rPr lang="en-GB" dirty="0"/>
              <a:t>Pool Venue</a:t>
            </a:r>
          </a:p>
          <a:p>
            <a:pPr marL="342900" indent="-342900">
              <a:buAutoNum type="arabicPeriod"/>
            </a:pPr>
            <a:r>
              <a:rPr lang="en-GB" dirty="0"/>
              <a:t>Ocean/ Beach Venue</a:t>
            </a:r>
          </a:p>
          <a:p>
            <a:pPr marL="342900" indent="-342900">
              <a:buAutoNum type="arabicPeriod"/>
            </a:pPr>
            <a:r>
              <a:rPr lang="en-GB" dirty="0"/>
              <a:t>Timeline</a:t>
            </a:r>
          </a:p>
          <a:p>
            <a:pPr marL="342900" indent="-342900">
              <a:buAutoNum type="arabicPeriod"/>
            </a:pPr>
            <a:r>
              <a:rPr lang="en-GB" dirty="0"/>
              <a:t>Accommodation</a:t>
            </a:r>
          </a:p>
          <a:p>
            <a:pPr marL="342900" indent="-342900">
              <a:buAutoNum type="arabicPeriod"/>
            </a:pPr>
            <a:r>
              <a:rPr lang="en-GB" dirty="0"/>
              <a:t>Organization Chart</a:t>
            </a:r>
          </a:p>
          <a:p>
            <a:pPr marL="342900" indent="-342900">
              <a:buAutoNum type="arabicPeriod"/>
            </a:pPr>
            <a:r>
              <a:rPr lang="en-GB" dirty="0"/>
              <a:t>Questions/ Discussion</a:t>
            </a:r>
          </a:p>
        </p:txBody>
      </p:sp>
    </p:spTree>
    <p:extLst>
      <p:ext uri="{BB962C8B-B14F-4D97-AF65-F5344CB8AC3E}">
        <p14:creationId xmlns:p14="http://schemas.microsoft.com/office/powerpoint/2010/main" val="37236150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64046B5-1CBB-44BC-10EA-60977B681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DLRG </a:t>
            </a:r>
            <a:r>
              <a:rPr lang="de-DE" dirty="0" err="1"/>
              <a:t>Application</a:t>
            </a:r>
            <a:r>
              <a:rPr lang="de-DE" dirty="0"/>
              <a:t> EYLC 2024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FD113AF-19A6-15A3-F9C9-86DC303FF26F}"/>
              </a:ext>
            </a:extLst>
          </p:cNvPr>
          <p:cNvSpPr txBox="1"/>
          <p:nvPr/>
        </p:nvSpPr>
        <p:spPr>
          <a:xfrm>
            <a:off x="3275856" y="4774168"/>
            <a:ext cx="299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DLRG –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Application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EYLC 2024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DB64BDE-F026-E67D-1CC7-05DBEA39BA4C}"/>
              </a:ext>
            </a:extLst>
          </p:cNvPr>
          <p:cNvSpPr txBox="1"/>
          <p:nvPr/>
        </p:nvSpPr>
        <p:spPr>
          <a:xfrm>
            <a:off x="683568" y="1491630"/>
            <a:ext cx="259782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>
                <a:solidFill>
                  <a:srgbClr val="FF0000"/>
                </a:solidFill>
              </a:rPr>
              <a:t>The Application</a:t>
            </a:r>
          </a:p>
          <a:p>
            <a:pPr marL="342900" indent="-342900">
              <a:buAutoNum type="arabicPeriod"/>
            </a:pPr>
            <a:r>
              <a:rPr lang="en-GB" dirty="0"/>
              <a:t>Pool Venue</a:t>
            </a:r>
          </a:p>
          <a:p>
            <a:pPr marL="342900" indent="-342900">
              <a:buAutoNum type="arabicPeriod"/>
            </a:pPr>
            <a:r>
              <a:rPr lang="en-GB" dirty="0"/>
              <a:t>Ocean/ Beach Venue</a:t>
            </a:r>
          </a:p>
          <a:p>
            <a:pPr marL="342900" indent="-342900">
              <a:buAutoNum type="arabicPeriod"/>
            </a:pPr>
            <a:r>
              <a:rPr lang="en-GB" dirty="0"/>
              <a:t>Timeline</a:t>
            </a:r>
          </a:p>
          <a:p>
            <a:pPr marL="342900" indent="-342900">
              <a:buAutoNum type="arabicPeriod"/>
            </a:pPr>
            <a:r>
              <a:rPr lang="en-GB" dirty="0"/>
              <a:t>Accommodation</a:t>
            </a:r>
          </a:p>
          <a:p>
            <a:pPr marL="342900" indent="-342900">
              <a:buAutoNum type="arabicPeriod"/>
            </a:pPr>
            <a:r>
              <a:rPr lang="en-GB" dirty="0"/>
              <a:t>Organization Chart</a:t>
            </a:r>
          </a:p>
          <a:p>
            <a:pPr marL="342900" indent="-342900">
              <a:buAutoNum type="arabicPeriod"/>
            </a:pPr>
            <a:r>
              <a:rPr lang="en-GB" dirty="0"/>
              <a:t>Questions/ Discussion</a:t>
            </a:r>
          </a:p>
        </p:txBody>
      </p:sp>
    </p:spTree>
    <p:extLst>
      <p:ext uri="{BB962C8B-B14F-4D97-AF65-F5344CB8AC3E}">
        <p14:creationId xmlns:p14="http://schemas.microsoft.com/office/powerpoint/2010/main" val="3167607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64046B5-1CBB-44BC-10EA-60977B681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258"/>
            <a:ext cx="9144000" cy="701799"/>
          </a:xfrm>
        </p:spPr>
        <p:txBody>
          <a:bodyPr/>
          <a:lstStyle/>
          <a:p>
            <a:pPr algn="ctr"/>
            <a:r>
              <a:rPr lang="de-DE" dirty="0"/>
              <a:t>DLRG </a:t>
            </a:r>
            <a:r>
              <a:rPr lang="de-DE" dirty="0" err="1"/>
              <a:t>Application</a:t>
            </a:r>
            <a:r>
              <a:rPr lang="de-DE" dirty="0"/>
              <a:t> EYLC 2024 -  </a:t>
            </a:r>
            <a:r>
              <a:rPr lang="de-DE" dirty="0">
                <a:solidFill>
                  <a:srgbClr val="FF0000"/>
                </a:solidFill>
              </a:rPr>
              <a:t>The </a:t>
            </a:r>
            <a:r>
              <a:rPr lang="de-DE" dirty="0" err="1">
                <a:solidFill>
                  <a:srgbClr val="FF0000"/>
                </a:solidFill>
              </a:rPr>
              <a:t>Application</a:t>
            </a:r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FD113AF-19A6-15A3-F9C9-86DC303FF26F}"/>
              </a:ext>
            </a:extLst>
          </p:cNvPr>
          <p:cNvSpPr txBox="1"/>
          <p:nvPr/>
        </p:nvSpPr>
        <p:spPr>
          <a:xfrm>
            <a:off x="3275856" y="4774168"/>
            <a:ext cx="299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DLRG –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Application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EYLC 2024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867C53BB-3D12-595B-B699-BEEAF2053BFF}"/>
              </a:ext>
            </a:extLst>
          </p:cNvPr>
          <p:cNvSpPr txBox="1"/>
          <p:nvPr/>
        </p:nvSpPr>
        <p:spPr>
          <a:xfrm>
            <a:off x="704698" y="1212660"/>
            <a:ext cx="451537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Friday 28th June –  Friday 5 </a:t>
            </a:r>
            <a:r>
              <a:rPr lang="en-US" b="1" dirty="0" err="1"/>
              <a:t>th</a:t>
            </a:r>
            <a:r>
              <a:rPr lang="en-US" b="1" dirty="0"/>
              <a:t> July </a:t>
            </a:r>
          </a:p>
          <a:p>
            <a:endParaRPr lang="en-US" dirty="0"/>
          </a:p>
          <a:p>
            <a:r>
              <a:rPr lang="en-US" dirty="0"/>
              <a:t>28th Arrival and Training </a:t>
            </a:r>
          </a:p>
          <a:p>
            <a:endParaRPr lang="en-US" dirty="0"/>
          </a:p>
          <a:p>
            <a:r>
              <a:rPr lang="en-US" dirty="0"/>
              <a:t>29th Training SERC &amp; OC </a:t>
            </a:r>
          </a:p>
          <a:p>
            <a:r>
              <a:rPr lang="en-US" dirty="0"/>
              <a:t>30th – 1 </a:t>
            </a:r>
            <a:r>
              <a:rPr lang="en-US" dirty="0" err="1"/>
              <a:t>st</a:t>
            </a:r>
            <a:r>
              <a:rPr lang="en-US" dirty="0"/>
              <a:t> Pool Competition </a:t>
            </a:r>
          </a:p>
          <a:p>
            <a:r>
              <a:rPr lang="en-US" dirty="0"/>
              <a:t>2 </a:t>
            </a:r>
            <a:r>
              <a:rPr lang="en-US" dirty="0" err="1"/>
              <a:t>nd</a:t>
            </a:r>
            <a:r>
              <a:rPr lang="en-US" dirty="0"/>
              <a:t> Travel &amp; Training Day </a:t>
            </a:r>
          </a:p>
          <a:p>
            <a:r>
              <a:rPr lang="en-US" dirty="0"/>
              <a:t>3 </a:t>
            </a:r>
            <a:r>
              <a:rPr lang="en-US" dirty="0" err="1"/>
              <a:t>rd</a:t>
            </a:r>
            <a:r>
              <a:rPr lang="en-US" dirty="0"/>
              <a:t> – 4 </a:t>
            </a:r>
            <a:r>
              <a:rPr lang="en-US" dirty="0" err="1"/>
              <a:t>th</a:t>
            </a:r>
            <a:r>
              <a:rPr lang="en-US" dirty="0"/>
              <a:t> Ocean Competition, VC </a:t>
            </a:r>
          </a:p>
          <a:p>
            <a:endParaRPr lang="en-US" dirty="0"/>
          </a:p>
          <a:p>
            <a:r>
              <a:rPr lang="en-US" dirty="0"/>
              <a:t>Fr 5 </a:t>
            </a:r>
            <a:r>
              <a:rPr lang="en-US" dirty="0" err="1"/>
              <a:t>th</a:t>
            </a:r>
            <a:r>
              <a:rPr lang="en-US" dirty="0"/>
              <a:t> Departure</a:t>
            </a:r>
          </a:p>
        </p:txBody>
      </p:sp>
      <p:pic>
        <p:nvPicPr>
          <p:cNvPr id="5" name="Picture 10" descr="Daily Schedule icon PNG and SVG Vector Free Download">
            <a:extLst>
              <a:ext uri="{FF2B5EF4-FFF2-40B4-BE49-F238E27FC236}">
                <a16:creationId xmlns:a16="http://schemas.microsoft.com/office/drawing/2014/main" id="{8538B1F0-754B-02E9-DA9D-08FE6BB662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97760">
            <a:off x="7185576" y="1478500"/>
            <a:ext cx="1104005" cy="1089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22686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64046B5-1CBB-44BC-10EA-60977B681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258"/>
            <a:ext cx="9144000" cy="701799"/>
          </a:xfrm>
        </p:spPr>
        <p:txBody>
          <a:bodyPr/>
          <a:lstStyle/>
          <a:p>
            <a:pPr algn="ctr"/>
            <a:r>
              <a:rPr lang="de-DE" dirty="0"/>
              <a:t>DLRG </a:t>
            </a:r>
            <a:r>
              <a:rPr lang="de-DE" dirty="0" err="1"/>
              <a:t>Application</a:t>
            </a:r>
            <a:r>
              <a:rPr lang="de-DE" dirty="0"/>
              <a:t> EYLC 2024 -  </a:t>
            </a:r>
            <a:r>
              <a:rPr lang="de-DE" dirty="0">
                <a:solidFill>
                  <a:srgbClr val="FF0000"/>
                </a:solidFill>
              </a:rPr>
              <a:t>The </a:t>
            </a:r>
            <a:r>
              <a:rPr lang="de-DE" dirty="0" err="1">
                <a:solidFill>
                  <a:srgbClr val="FF0000"/>
                </a:solidFill>
              </a:rPr>
              <a:t>Application</a:t>
            </a:r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FD113AF-19A6-15A3-F9C9-86DC303FF26F}"/>
              </a:ext>
            </a:extLst>
          </p:cNvPr>
          <p:cNvSpPr txBox="1"/>
          <p:nvPr/>
        </p:nvSpPr>
        <p:spPr>
          <a:xfrm>
            <a:off x="3275856" y="4774168"/>
            <a:ext cx="299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DLRG –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Application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EYLC 2024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18AE399D-8177-E8AB-5220-E84496A03562}"/>
              </a:ext>
            </a:extLst>
          </p:cNvPr>
          <p:cNvSpPr txBox="1"/>
          <p:nvPr/>
        </p:nvSpPr>
        <p:spPr>
          <a:xfrm>
            <a:off x="322107" y="707076"/>
            <a:ext cx="3961861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-897890" algn="l"/>
                <a:tab pos="-538480" algn="l"/>
                <a:tab pos="-179070" algn="l"/>
                <a:tab pos="180340" algn="l"/>
                <a:tab pos="539750" algn="l"/>
                <a:tab pos="899160" algn="l"/>
                <a:tab pos="1258570" algn="l"/>
                <a:tab pos="1617980" algn="l"/>
                <a:tab pos="1977390" algn="l"/>
                <a:tab pos="2336800" algn="l"/>
                <a:tab pos="2696210" algn="l"/>
                <a:tab pos="3055620" algn="l"/>
                <a:tab pos="3415030" algn="l"/>
                <a:tab pos="3774440" algn="l"/>
                <a:tab pos="4133850" algn="l"/>
                <a:tab pos="4493260" algn="l"/>
                <a:tab pos="4852670" algn="l"/>
                <a:tab pos="5212080" algn="l"/>
                <a:tab pos="5571490" algn="l"/>
                <a:tab pos="5930900" algn="l"/>
                <a:tab pos="6290310" algn="l"/>
              </a:tabLst>
            </a:pPr>
            <a:r>
              <a:rPr lang="nl-NL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Pool Day 1, </a:t>
            </a:r>
            <a:endParaRPr lang="de-DE" sz="1800" dirty="0">
              <a:effectLst/>
              <a:ea typeface="Times New Roman" panose="02020603050405020304" pitchFamily="18" charset="0"/>
            </a:endParaRPr>
          </a:p>
          <a:p>
            <a:pPr>
              <a:tabLst>
                <a:tab pos="-897890" algn="l"/>
                <a:tab pos="-538480" algn="l"/>
                <a:tab pos="-179070" algn="l"/>
                <a:tab pos="180340" algn="l"/>
                <a:tab pos="539750" algn="l"/>
                <a:tab pos="899160" algn="l"/>
                <a:tab pos="1258570" algn="l"/>
                <a:tab pos="1617980" algn="l"/>
                <a:tab pos="1977390" algn="l"/>
                <a:tab pos="2336800" algn="l"/>
                <a:tab pos="2696210" algn="l"/>
                <a:tab pos="3055620" algn="l"/>
                <a:tab pos="3415030" algn="l"/>
                <a:tab pos="3774440" algn="l"/>
                <a:tab pos="4133850" algn="l"/>
                <a:tab pos="4493260" algn="l"/>
                <a:tab pos="4852670" algn="l"/>
                <a:tab pos="5212080" algn="l"/>
                <a:tab pos="5571490" algn="l"/>
                <a:tab pos="5930900" algn="l"/>
                <a:tab pos="6290310" algn="l"/>
              </a:tabLst>
            </a:pPr>
            <a:r>
              <a:rPr lang="nl-NL" sz="1800" dirty="0">
                <a:effectLst/>
                <a:ea typeface="Times New Roman" panose="02020603050405020304" pitchFamily="18" charset="0"/>
              </a:rPr>
              <a:t>100m Manikin Carry with Fins </a:t>
            </a:r>
            <a:endParaRPr lang="de-DE" sz="1800" dirty="0">
              <a:effectLst/>
              <a:ea typeface="Times New Roman" panose="02020603050405020304" pitchFamily="18" charset="0"/>
            </a:endParaRPr>
          </a:p>
          <a:p>
            <a:pPr>
              <a:tabLst>
                <a:tab pos="-897890" algn="l"/>
                <a:tab pos="-538480" algn="l"/>
                <a:tab pos="-179070" algn="l"/>
                <a:tab pos="180340" algn="l"/>
                <a:tab pos="539750" algn="l"/>
                <a:tab pos="899160" algn="l"/>
                <a:tab pos="1258570" algn="l"/>
                <a:tab pos="1617980" algn="l"/>
                <a:tab pos="1977390" algn="l"/>
                <a:tab pos="2336800" algn="l"/>
                <a:tab pos="2696210" algn="l"/>
                <a:tab pos="3055620" algn="l"/>
                <a:tab pos="3415030" algn="l"/>
                <a:tab pos="3774440" algn="l"/>
                <a:tab pos="4133850" algn="l"/>
                <a:tab pos="4493260" algn="l"/>
                <a:tab pos="4852670" algn="l"/>
                <a:tab pos="5212080" algn="l"/>
                <a:tab pos="5571490" algn="l"/>
                <a:tab pos="5930900" algn="l"/>
                <a:tab pos="6290310" algn="l"/>
              </a:tabLst>
            </a:pPr>
            <a:r>
              <a:rPr lang="nl-NL" sz="1800" dirty="0">
                <a:effectLst/>
                <a:ea typeface="Times New Roman" panose="02020603050405020304" pitchFamily="18" charset="0"/>
              </a:rPr>
              <a:t>4x50m Medley Relay</a:t>
            </a:r>
            <a:endParaRPr lang="de-DE" sz="1800" dirty="0">
              <a:effectLst/>
              <a:ea typeface="Times New Roman" panose="02020603050405020304" pitchFamily="18" charset="0"/>
            </a:endParaRPr>
          </a:p>
          <a:p>
            <a:pPr>
              <a:tabLst>
                <a:tab pos="-897890" algn="l"/>
                <a:tab pos="-538480" algn="l"/>
                <a:tab pos="-179070" algn="l"/>
                <a:tab pos="180340" algn="l"/>
                <a:tab pos="539750" algn="l"/>
                <a:tab pos="899160" algn="l"/>
                <a:tab pos="1258570" algn="l"/>
                <a:tab pos="1617980" algn="l"/>
                <a:tab pos="1977390" algn="l"/>
                <a:tab pos="2336800" algn="l"/>
                <a:tab pos="2696210" algn="l"/>
                <a:tab pos="3055620" algn="l"/>
                <a:tab pos="3415030" algn="l"/>
                <a:tab pos="3774440" algn="l"/>
                <a:tab pos="4133850" algn="l"/>
                <a:tab pos="4493260" algn="l"/>
                <a:tab pos="4852670" algn="l"/>
                <a:tab pos="5212080" algn="l"/>
                <a:tab pos="5571490" algn="l"/>
                <a:tab pos="5930900" algn="l"/>
                <a:tab pos="6290310" algn="l"/>
              </a:tabLst>
            </a:pPr>
            <a:r>
              <a:rPr lang="nl-NL" sz="1800" dirty="0">
                <a:effectLst/>
                <a:ea typeface="Times New Roman" panose="02020603050405020304" pitchFamily="18" charset="0"/>
              </a:rPr>
              <a:t>50m Manikin Carry </a:t>
            </a:r>
            <a:endParaRPr lang="de-DE" sz="1800" dirty="0">
              <a:effectLst/>
              <a:ea typeface="Times New Roman" panose="02020603050405020304" pitchFamily="18" charset="0"/>
            </a:endParaRPr>
          </a:p>
          <a:p>
            <a:pPr>
              <a:tabLst>
                <a:tab pos="-897890" algn="l"/>
                <a:tab pos="-538480" algn="l"/>
                <a:tab pos="-179070" algn="l"/>
                <a:tab pos="180340" algn="l"/>
                <a:tab pos="539750" algn="l"/>
                <a:tab pos="899160" algn="l"/>
                <a:tab pos="1258570" algn="l"/>
                <a:tab pos="1617980" algn="l"/>
                <a:tab pos="1977390" algn="l"/>
                <a:tab pos="2336800" algn="l"/>
                <a:tab pos="2696210" algn="l"/>
                <a:tab pos="3055620" algn="l"/>
                <a:tab pos="3415030" algn="l"/>
                <a:tab pos="3774440" algn="l"/>
                <a:tab pos="4133850" algn="l"/>
                <a:tab pos="4493260" algn="l"/>
                <a:tab pos="4852670" algn="l"/>
                <a:tab pos="5212080" algn="l"/>
                <a:tab pos="5571490" algn="l"/>
                <a:tab pos="5930900" algn="l"/>
                <a:tab pos="6290310" algn="l"/>
              </a:tabLst>
            </a:pPr>
            <a:r>
              <a:rPr lang="nl-NL" sz="1800" dirty="0">
                <a:effectLst/>
                <a:ea typeface="Times New Roman" panose="02020603050405020304" pitchFamily="18" charset="0"/>
              </a:rPr>
              <a:t>4x25m Manikin Relay </a:t>
            </a:r>
            <a:endParaRPr lang="de-DE" sz="1800" dirty="0">
              <a:effectLst/>
              <a:ea typeface="Times New Roman" panose="02020603050405020304" pitchFamily="18" charset="0"/>
            </a:endParaRPr>
          </a:p>
          <a:p>
            <a:pPr>
              <a:tabLst>
                <a:tab pos="-897890" algn="l"/>
                <a:tab pos="-538480" algn="l"/>
                <a:tab pos="-179070" algn="l"/>
                <a:tab pos="180340" algn="l"/>
                <a:tab pos="539750" algn="l"/>
                <a:tab pos="899160" algn="l"/>
                <a:tab pos="1258570" algn="l"/>
                <a:tab pos="1617980" algn="l"/>
                <a:tab pos="1977390" algn="l"/>
                <a:tab pos="2336800" algn="l"/>
                <a:tab pos="2696210" algn="l"/>
                <a:tab pos="3055620" algn="l"/>
                <a:tab pos="3415030" algn="l"/>
                <a:tab pos="3774440" algn="l"/>
                <a:tab pos="4133850" algn="l"/>
                <a:tab pos="4493260" algn="l"/>
                <a:tab pos="4852670" algn="l"/>
                <a:tab pos="5212080" algn="l"/>
                <a:tab pos="5571490" algn="l"/>
                <a:tab pos="5930900" algn="l"/>
                <a:tab pos="6290310" algn="l"/>
              </a:tabLst>
            </a:pPr>
            <a:r>
              <a:rPr lang="nl-NL" sz="1800" dirty="0">
                <a:effectLst/>
                <a:ea typeface="Times New Roman" panose="02020603050405020304" pitchFamily="18" charset="0"/>
              </a:rPr>
              <a:t>200m Super Lifesaver </a:t>
            </a:r>
            <a:endParaRPr lang="de-DE" sz="1800" dirty="0">
              <a:effectLst/>
              <a:ea typeface="Times New Roman" panose="02020603050405020304" pitchFamily="18" charset="0"/>
            </a:endParaRPr>
          </a:p>
          <a:p>
            <a:pPr>
              <a:tabLst>
                <a:tab pos="-897890" algn="l"/>
                <a:tab pos="-538480" algn="l"/>
                <a:tab pos="-179070" algn="l"/>
                <a:tab pos="180340" algn="l"/>
                <a:tab pos="539750" algn="l"/>
                <a:tab pos="899160" algn="l"/>
                <a:tab pos="1258570" algn="l"/>
                <a:tab pos="1617980" algn="l"/>
                <a:tab pos="1977390" algn="l"/>
                <a:tab pos="2336800" algn="l"/>
                <a:tab pos="2696210" algn="l"/>
                <a:tab pos="3055620" algn="l"/>
                <a:tab pos="3415030" algn="l"/>
                <a:tab pos="3774440" algn="l"/>
                <a:tab pos="4133850" algn="l"/>
                <a:tab pos="4493260" algn="l"/>
                <a:tab pos="4852670" algn="l"/>
                <a:tab pos="5212080" algn="l"/>
                <a:tab pos="5571490" algn="l"/>
                <a:tab pos="5930900" algn="l"/>
                <a:tab pos="6290310" algn="l"/>
              </a:tabLst>
            </a:pPr>
            <a:r>
              <a:rPr lang="nl-NL" sz="1800" dirty="0">
                <a:effectLst/>
                <a:ea typeface="Times New Roman" panose="02020603050405020304" pitchFamily="18" charset="0"/>
              </a:rPr>
              <a:t>4x50m Mixed Pool Lifesaver Relay</a:t>
            </a:r>
            <a:endParaRPr lang="de-DE" sz="18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D93A39B8-0308-D704-8478-5D03370A9C04}"/>
              </a:ext>
            </a:extLst>
          </p:cNvPr>
          <p:cNvSpPr txBox="1"/>
          <p:nvPr/>
        </p:nvSpPr>
        <p:spPr>
          <a:xfrm>
            <a:off x="5242055" y="707076"/>
            <a:ext cx="291079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-897890" algn="l"/>
                <a:tab pos="-538480" algn="l"/>
                <a:tab pos="-179070" algn="l"/>
                <a:tab pos="180340" algn="l"/>
                <a:tab pos="539750" algn="l"/>
                <a:tab pos="899160" algn="l"/>
                <a:tab pos="1258570" algn="l"/>
                <a:tab pos="1617980" algn="l"/>
                <a:tab pos="1977390" algn="l"/>
                <a:tab pos="2336800" algn="l"/>
                <a:tab pos="2696210" algn="l"/>
                <a:tab pos="3055620" algn="l"/>
                <a:tab pos="3415030" algn="l"/>
                <a:tab pos="3774440" algn="l"/>
                <a:tab pos="4133850" algn="l"/>
                <a:tab pos="4493260" algn="l"/>
                <a:tab pos="4852670" algn="l"/>
                <a:tab pos="5212080" algn="l"/>
                <a:tab pos="5571490" algn="l"/>
                <a:tab pos="5930900" algn="l"/>
                <a:tab pos="6290310" algn="l"/>
              </a:tabLst>
            </a:pPr>
            <a:r>
              <a:rPr lang="nl-NL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Pool Day 2, </a:t>
            </a:r>
            <a:endParaRPr lang="de-DE" sz="1800" dirty="0">
              <a:effectLst/>
              <a:ea typeface="Times New Roman" panose="02020603050405020304" pitchFamily="18" charset="0"/>
            </a:endParaRPr>
          </a:p>
          <a:p>
            <a:pPr>
              <a:tabLst>
                <a:tab pos="-897890" algn="l"/>
                <a:tab pos="-538480" algn="l"/>
                <a:tab pos="-179070" algn="l"/>
                <a:tab pos="180340" algn="l"/>
                <a:tab pos="539750" algn="l"/>
                <a:tab pos="899160" algn="l"/>
                <a:tab pos="1258570" algn="l"/>
                <a:tab pos="1617980" algn="l"/>
                <a:tab pos="1977390" algn="l"/>
                <a:tab pos="2336800" algn="l"/>
                <a:tab pos="2696210" algn="l"/>
                <a:tab pos="3055620" algn="l"/>
                <a:tab pos="3415030" algn="l"/>
                <a:tab pos="3774440" algn="l"/>
                <a:tab pos="4133850" algn="l"/>
                <a:tab pos="4493260" algn="l"/>
                <a:tab pos="4852670" algn="l"/>
                <a:tab pos="5212080" algn="l"/>
                <a:tab pos="5571490" algn="l"/>
                <a:tab pos="5930900" algn="l"/>
                <a:tab pos="6290310" algn="l"/>
              </a:tabLst>
            </a:pPr>
            <a:r>
              <a:rPr lang="nl-NL" sz="1800" dirty="0">
                <a:effectLst/>
                <a:ea typeface="Times New Roman" panose="02020603050405020304" pitchFamily="18" charset="0"/>
              </a:rPr>
              <a:t>200m Obstacle Swim </a:t>
            </a:r>
            <a:endParaRPr lang="de-DE" sz="1800" dirty="0">
              <a:effectLst/>
              <a:ea typeface="Times New Roman" panose="02020603050405020304" pitchFamily="18" charset="0"/>
            </a:endParaRPr>
          </a:p>
          <a:p>
            <a:pPr>
              <a:tabLst>
                <a:tab pos="-897890" algn="l"/>
                <a:tab pos="-538480" algn="l"/>
                <a:tab pos="-179070" algn="l"/>
                <a:tab pos="180340" algn="l"/>
                <a:tab pos="539750" algn="l"/>
                <a:tab pos="899160" algn="l"/>
                <a:tab pos="1258570" algn="l"/>
                <a:tab pos="1617980" algn="l"/>
                <a:tab pos="1977390" algn="l"/>
                <a:tab pos="2336800" algn="l"/>
                <a:tab pos="2696210" algn="l"/>
                <a:tab pos="3055620" algn="l"/>
                <a:tab pos="3415030" algn="l"/>
                <a:tab pos="3774440" algn="l"/>
                <a:tab pos="4133850" algn="l"/>
                <a:tab pos="4493260" algn="l"/>
                <a:tab pos="4852670" algn="l"/>
                <a:tab pos="5212080" algn="l"/>
                <a:tab pos="5571490" algn="l"/>
                <a:tab pos="5930900" algn="l"/>
                <a:tab pos="6290310" algn="l"/>
              </a:tabLst>
            </a:pPr>
            <a:r>
              <a:rPr lang="nl-NL" sz="1800" dirty="0">
                <a:effectLst/>
                <a:ea typeface="Times New Roman" panose="02020603050405020304" pitchFamily="18" charset="0"/>
              </a:rPr>
              <a:t>4x50m Obstacle Relay </a:t>
            </a:r>
            <a:endParaRPr lang="de-DE" sz="1800" dirty="0">
              <a:effectLst/>
              <a:ea typeface="Times New Roman" panose="02020603050405020304" pitchFamily="18" charset="0"/>
            </a:endParaRPr>
          </a:p>
          <a:p>
            <a:pPr>
              <a:tabLst>
                <a:tab pos="-897890" algn="l"/>
                <a:tab pos="-538480" algn="l"/>
                <a:tab pos="-179070" algn="l"/>
                <a:tab pos="180340" algn="l"/>
                <a:tab pos="539750" algn="l"/>
                <a:tab pos="899160" algn="l"/>
                <a:tab pos="1258570" algn="l"/>
                <a:tab pos="1617980" algn="l"/>
                <a:tab pos="1977390" algn="l"/>
                <a:tab pos="2336800" algn="l"/>
                <a:tab pos="2696210" algn="l"/>
                <a:tab pos="3055620" algn="l"/>
                <a:tab pos="3415030" algn="l"/>
                <a:tab pos="3774440" algn="l"/>
                <a:tab pos="4133850" algn="l"/>
                <a:tab pos="4493260" algn="l"/>
                <a:tab pos="4852670" algn="l"/>
                <a:tab pos="5212080" algn="l"/>
                <a:tab pos="5571490" algn="l"/>
                <a:tab pos="5930900" algn="l"/>
                <a:tab pos="6290310" algn="l"/>
              </a:tabLst>
            </a:pPr>
            <a:r>
              <a:rPr lang="nl-NL" sz="1800" dirty="0">
                <a:effectLst/>
                <a:ea typeface="Times New Roman" panose="02020603050405020304" pitchFamily="18" charset="0"/>
              </a:rPr>
              <a:t>Line Throw </a:t>
            </a:r>
            <a:endParaRPr lang="de-DE" sz="1800" dirty="0">
              <a:effectLst/>
              <a:ea typeface="Times New Roman" panose="02020603050405020304" pitchFamily="18" charset="0"/>
            </a:endParaRPr>
          </a:p>
          <a:p>
            <a:pPr>
              <a:tabLst>
                <a:tab pos="-897890" algn="l"/>
                <a:tab pos="-538480" algn="l"/>
                <a:tab pos="-179070" algn="l"/>
                <a:tab pos="180340" algn="l"/>
                <a:tab pos="539750" algn="l"/>
                <a:tab pos="899160" algn="l"/>
                <a:tab pos="1258570" algn="l"/>
                <a:tab pos="1617980" algn="l"/>
                <a:tab pos="1977390" algn="l"/>
                <a:tab pos="2336800" algn="l"/>
                <a:tab pos="2696210" algn="l"/>
                <a:tab pos="3055620" algn="l"/>
                <a:tab pos="3415030" algn="l"/>
                <a:tab pos="3774440" algn="l"/>
                <a:tab pos="4133850" algn="l"/>
                <a:tab pos="4493260" algn="l"/>
                <a:tab pos="4852670" algn="l"/>
                <a:tab pos="5212080" algn="l"/>
                <a:tab pos="5571490" algn="l"/>
                <a:tab pos="5930900" algn="l"/>
                <a:tab pos="6290310" algn="l"/>
              </a:tabLst>
            </a:pPr>
            <a:r>
              <a:rPr lang="nl-NL" sz="1800" dirty="0">
                <a:effectLst/>
                <a:ea typeface="Times New Roman" panose="02020603050405020304" pitchFamily="18" charset="0"/>
              </a:rPr>
              <a:t>100m Manikin Tow with Fins </a:t>
            </a:r>
            <a:endParaRPr lang="de-DE" sz="1800" dirty="0">
              <a:effectLst/>
              <a:ea typeface="Times New Roman" panose="02020603050405020304" pitchFamily="18" charset="0"/>
            </a:endParaRPr>
          </a:p>
          <a:p>
            <a:pPr>
              <a:tabLst>
                <a:tab pos="-897890" algn="l"/>
                <a:tab pos="-538480" algn="l"/>
                <a:tab pos="-179070" algn="l"/>
                <a:tab pos="180340" algn="l"/>
                <a:tab pos="539750" algn="l"/>
                <a:tab pos="899160" algn="l"/>
                <a:tab pos="1258570" algn="l"/>
                <a:tab pos="1617980" algn="l"/>
                <a:tab pos="1977390" algn="l"/>
                <a:tab pos="2336800" algn="l"/>
                <a:tab pos="2696210" algn="l"/>
                <a:tab pos="3055620" algn="l"/>
                <a:tab pos="3415030" algn="l"/>
                <a:tab pos="3774440" algn="l"/>
                <a:tab pos="4133850" algn="l"/>
                <a:tab pos="4493260" algn="l"/>
                <a:tab pos="4852670" algn="l"/>
                <a:tab pos="5212080" algn="l"/>
                <a:tab pos="5571490" algn="l"/>
                <a:tab pos="5930900" algn="l"/>
                <a:tab pos="6290310" algn="l"/>
              </a:tabLst>
            </a:pPr>
            <a:r>
              <a:rPr lang="nl-NL" sz="1800" dirty="0">
                <a:effectLst/>
                <a:ea typeface="Times New Roman" panose="02020603050405020304" pitchFamily="18" charset="0"/>
              </a:rPr>
              <a:t>100m Rescue Medley</a:t>
            </a:r>
            <a:endParaRPr lang="de-DE" sz="1800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E3B63A7-E8B8-D85B-0B03-275063771DCF}"/>
              </a:ext>
            </a:extLst>
          </p:cNvPr>
          <p:cNvSpPr txBox="1"/>
          <p:nvPr/>
        </p:nvSpPr>
        <p:spPr>
          <a:xfrm>
            <a:off x="5259670" y="2531864"/>
            <a:ext cx="361682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-897890" algn="l"/>
                <a:tab pos="-538480" algn="l"/>
                <a:tab pos="-179070" algn="l"/>
                <a:tab pos="180340" algn="l"/>
                <a:tab pos="539750" algn="l"/>
                <a:tab pos="899160" algn="l"/>
                <a:tab pos="1258570" algn="l"/>
                <a:tab pos="1617980" algn="l"/>
                <a:tab pos="1977390" algn="l"/>
                <a:tab pos="2336800" algn="l"/>
                <a:tab pos="2696210" algn="l"/>
                <a:tab pos="3055620" algn="l"/>
                <a:tab pos="3415030" algn="l"/>
                <a:tab pos="3774440" algn="l"/>
                <a:tab pos="4133850" algn="l"/>
                <a:tab pos="4493260" algn="l"/>
                <a:tab pos="4852670" algn="l"/>
                <a:tab pos="5212080" algn="l"/>
                <a:tab pos="5571490" algn="l"/>
                <a:tab pos="5930900" algn="l"/>
                <a:tab pos="6290310" algn="l"/>
              </a:tabLst>
            </a:pPr>
            <a:r>
              <a:rPr lang="nl-NL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Ocean Day 3, </a:t>
            </a:r>
            <a:endParaRPr lang="de-DE" sz="1800" dirty="0">
              <a:effectLst/>
              <a:ea typeface="Times New Roman" panose="02020603050405020304" pitchFamily="18" charset="0"/>
            </a:endParaRPr>
          </a:p>
          <a:p>
            <a:pPr>
              <a:tabLst>
                <a:tab pos="-897890" algn="l"/>
                <a:tab pos="-538480" algn="l"/>
                <a:tab pos="-179070" algn="l"/>
                <a:tab pos="180340" algn="l"/>
                <a:tab pos="539750" algn="l"/>
                <a:tab pos="899160" algn="l"/>
                <a:tab pos="1258570" algn="l"/>
                <a:tab pos="1617980" algn="l"/>
                <a:tab pos="1977390" algn="l"/>
                <a:tab pos="2336800" algn="l"/>
                <a:tab pos="2696210" algn="l"/>
                <a:tab pos="3055620" algn="l"/>
                <a:tab pos="3415030" algn="l"/>
                <a:tab pos="3774440" algn="l"/>
                <a:tab pos="4133850" algn="l"/>
                <a:tab pos="4493260" algn="l"/>
                <a:tab pos="4852670" algn="l"/>
                <a:tab pos="5212080" algn="l"/>
                <a:tab pos="5571490" algn="l"/>
                <a:tab pos="5930900" algn="l"/>
                <a:tab pos="6290310" algn="l"/>
              </a:tabLst>
            </a:pPr>
            <a:r>
              <a:rPr lang="nl-NL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Beach Sprint</a:t>
            </a:r>
            <a:endParaRPr lang="de-DE" sz="1800" dirty="0">
              <a:effectLst/>
              <a:ea typeface="Times New Roman" panose="02020603050405020304" pitchFamily="18" charset="0"/>
            </a:endParaRPr>
          </a:p>
          <a:p>
            <a:pPr>
              <a:tabLst>
                <a:tab pos="-897890" algn="l"/>
                <a:tab pos="-538480" algn="l"/>
                <a:tab pos="-179070" algn="l"/>
                <a:tab pos="180340" algn="l"/>
                <a:tab pos="539750" algn="l"/>
                <a:tab pos="899160" algn="l"/>
                <a:tab pos="1258570" algn="l"/>
                <a:tab pos="1617980" algn="l"/>
                <a:tab pos="1977390" algn="l"/>
                <a:tab pos="2336800" algn="l"/>
                <a:tab pos="2696210" algn="l"/>
                <a:tab pos="3055620" algn="l"/>
                <a:tab pos="3415030" algn="l"/>
                <a:tab pos="3774440" algn="l"/>
                <a:tab pos="4133850" algn="l"/>
                <a:tab pos="4493260" algn="l"/>
                <a:tab pos="4852670" algn="l"/>
                <a:tab pos="5212080" algn="l"/>
                <a:tab pos="5571490" algn="l"/>
                <a:tab pos="5930900" algn="l"/>
                <a:tab pos="6290310" algn="l"/>
              </a:tabLst>
            </a:pPr>
            <a:r>
              <a:rPr lang="nl-NL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Beach Relay</a:t>
            </a:r>
            <a:endParaRPr lang="de-DE" sz="1800" dirty="0">
              <a:effectLst/>
              <a:ea typeface="Times New Roman" panose="02020603050405020304" pitchFamily="18" charset="0"/>
            </a:endParaRPr>
          </a:p>
          <a:p>
            <a:pPr>
              <a:tabLst>
                <a:tab pos="-897890" algn="l"/>
                <a:tab pos="-538480" algn="l"/>
                <a:tab pos="-179070" algn="l"/>
                <a:tab pos="180340" algn="l"/>
                <a:tab pos="539750" algn="l"/>
                <a:tab pos="899160" algn="l"/>
                <a:tab pos="1258570" algn="l"/>
                <a:tab pos="1617980" algn="l"/>
                <a:tab pos="1977390" algn="l"/>
                <a:tab pos="2336800" algn="l"/>
                <a:tab pos="2696210" algn="l"/>
                <a:tab pos="3055620" algn="l"/>
                <a:tab pos="3415030" algn="l"/>
                <a:tab pos="3774440" algn="l"/>
                <a:tab pos="4133850" algn="l"/>
                <a:tab pos="4493260" algn="l"/>
                <a:tab pos="4852670" algn="l"/>
                <a:tab pos="5212080" algn="l"/>
                <a:tab pos="5571490" algn="l"/>
                <a:tab pos="5930900" algn="l"/>
                <a:tab pos="6290310" algn="l"/>
              </a:tabLst>
            </a:pPr>
            <a:r>
              <a:rPr lang="nl-NL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Surf Race </a:t>
            </a:r>
            <a:r>
              <a:rPr lang="nl-NL" sz="18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(Straight Final)</a:t>
            </a:r>
            <a:endParaRPr lang="de-DE" sz="1800" dirty="0">
              <a:effectLst/>
              <a:ea typeface="Times New Roman" panose="02020603050405020304" pitchFamily="18" charset="0"/>
            </a:endParaRPr>
          </a:p>
          <a:p>
            <a:pPr>
              <a:tabLst>
                <a:tab pos="-897890" algn="l"/>
                <a:tab pos="-538480" algn="l"/>
                <a:tab pos="-179070" algn="l"/>
                <a:tab pos="180340" algn="l"/>
                <a:tab pos="539750" algn="l"/>
                <a:tab pos="899160" algn="l"/>
                <a:tab pos="1258570" algn="l"/>
                <a:tab pos="1617980" algn="l"/>
                <a:tab pos="1977390" algn="l"/>
                <a:tab pos="2336800" algn="l"/>
                <a:tab pos="2696210" algn="l"/>
                <a:tab pos="3055620" algn="l"/>
                <a:tab pos="3415030" algn="l"/>
                <a:tab pos="3774440" algn="l"/>
                <a:tab pos="4133850" algn="l"/>
                <a:tab pos="4493260" algn="l"/>
                <a:tab pos="4852670" algn="l"/>
                <a:tab pos="5212080" algn="l"/>
                <a:tab pos="5571490" algn="l"/>
                <a:tab pos="5930900" algn="l"/>
                <a:tab pos="6290310" algn="l"/>
              </a:tabLst>
            </a:pPr>
            <a:r>
              <a:rPr lang="nl-NL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Board Rescue</a:t>
            </a:r>
            <a:endParaRPr lang="de-DE" sz="1800" dirty="0">
              <a:effectLst/>
              <a:ea typeface="Times New Roman" panose="02020603050405020304" pitchFamily="18" charset="0"/>
            </a:endParaRPr>
          </a:p>
          <a:p>
            <a:pPr>
              <a:tabLst>
                <a:tab pos="-897890" algn="l"/>
                <a:tab pos="-538480" algn="l"/>
                <a:tab pos="-179070" algn="l"/>
                <a:tab pos="180340" algn="l"/>
                <a:tab pos="539750" algn="l"/>
                <a:tab pos="899160" algn="l"/>
                <a:tab pos="1258570" algn="l"/>
                <a:tab pos="1617980" algn="l"/>
                <a:tab pos="1977390" algn="l"/>
                <a:tab pos="2336800" algn="l"/>
                <a:tab pos="2696210" algn="l"/>
                <a:tab pos="3055620" algn="l"/>
                <a:tab pos="3415030" algn="l"/>
                <a:tab pos="3774440" algn="l"/>
                <a:tab pos="4133850" algn="l"/>
                <a:tab pos="4493260" algn="l"/>
                <a:tab pos="4852670" algn="l"/>
                <a:tab pos="5212080" algn="l"/>
                <a:tab pos="5571490" algn="l"/>
                <a:tab pos="5930900" algn="l"/>
                <a:tab pos="6290310" algn="l"/>
              </a:tabLst>
            </a:pPr>
            <a:r>
              <a:rPr lang="nl-NL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Ocean(wo)man</a:t>
            </a:r>
            <a:endParaRPr lang="de-DE" sz="1800" dirty="0">
              <a:effectLst/>
              <a:ea typeface="Times New Roman" panose="02020603050405020304" pitchFamily="18" charset="0"/>
            </a:endParaRPr>
          </a:p>
          <a:p>
            <a:pPr>
              <a:tabLst>
                <a:tab pos="-897890" algn="l"/>
                <a:tab pos="-538480" algn="l"/>
                <a:tab pos="-179070" algn="l"/>
                <a:tab pos="180340" algn="l"/>
                <a:tab pos="539750" algn="l"/>
                <a:tab pos="899160" algn="l"/>
                <a:tab pos="1258570" algn="l"/>
                <a:tab pos="1617980" algn="l"/>
                <a:tab pos="1977390" algn="l"/>
                <a:tab pos="2336800" algn="l"/>
                <a:tab pos="2696210" algn="l"/>
                <a:tab pos="3055620" algn="l"/>
                <a:tab pos="3415030" algn="l"/>
                <a:tab pos="3774440" algn="l"/>
                <a:tab pos="4133850" algn="l"/>
                <a:tab pos="4493260" algn="l"/>
                <a:tab pos="4852670" algn="l"/>
                <a:tab pos="5212080" algn="l"/>
                <a:tab pos="5571490" algn="l"/>
                <a:tab pos="5930900" algn="l"/>
                <a:tab pos="6290310" algn="l"/>
              </a:tabLst>
            </a:pPr>
            <a:r>
              <a:rPr lang="nl-NL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Ocean(wo)man Relay </a:t>
            </a:r>
            <a:r>
              <a:rPr lang="nl-NL" sz="18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(Straight Final)</a:t>
            </a:r>
            <a:endParaRPr lang="de-DE" sz="1800" dirty="0">
              <a:effectLst/>
              <a:ea typeface="Times New Roman" panose="02020603050405020304" pitchFamily="18" charset="0"/>
            </a:endParaRPr>
          </a:p>
          <a:p>
            <a:endParaRPr lang="de-DE" dirty="0"/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F3ED7810-FB1D-55EC-DCD5-868C44DD1012}"/>
              </a:ext>
            </a:extLst>
          </p:cNvPr>
          <p:cNvSpPr txBox="1"/>
          <p:nvPr/>
        </p:nvSpPr>
        <p:spPr>
          <a:xfrm>
            <a:off x="323528" y="2808863"/>
            <a:ext cx="428546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-897890" algn="l"/>
                <a:tab pos="-538480" algn="l"/>
                <a:tab pos="-179070" algn="l"/>
                <a:tab pos="180340" algn="l"/>
                <a:tab pos="539750" algn="l"/>
                <a:tab pos="899160" algn="l"/>
                <a:tab pos="1258570" algn="l"/>
                <a:tab pos="1617980" algn="l"/>
                <a:tab pos="1977390" algn="l"/>
                <a:tab pos="2336800" algn="l"/>
                <a:tab pos="2696210" algn="l"/>
                <a:tab pos="3055620" algn="l"/>
                <a:tab pos="3415030" algn="l"/>
                <a:tab pos="3774440" algn="l"/>
                <a:tab pos="4133850" algn="l"/>
                <a:tab pos="4493260" algn="l"/>
                <a:tab pos="4852670" algn="l"/>
                <a:tab pos="5212080" algn="l"/>
                <a:tab pos="5571490" algn="l"/>
                <a:tab pos="5930900" algn="l"/>
                <a:tab pos="6290310" algn="l"/>
              </a:tabLst>
            </a:pPr>
            <a:r>
              <a:rPr lang="nl-NL" sz="1800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Ocean Day 4, </a:t>
            </a:r>
            <a:endParaRPr lang="de-DE" sz="1800" dirty="0">
              <a:effectLst/>
              <a:ea typeface="Times New Roman" panose="02020603050405020304" pitchFamily="18" charset="0"/>
            </a:endParaRPr>
          </a:p>
          <a:p>
            <a:pPr>
              <a:tabLst>
                <a:tab pos="-897890" algn="l"/>
                <a:tab pos="-538480" algn="l"/>
                <a:tab pos="-179070" algn="l"/>
                <a:tab pos="180340" algn="l"/>
                <a:tab pos="539750" algn="l"/>
                <a:tab pos="899160" algn="l"/>
                <a:tab pos="1258570" algn="l"/>
                <a:tab pos="1617980" algn="l"/>
                <a:tab pos="1977390" algn="l"/>
                <a:tab pos="2336800" algn="l"/>
                <a:tab pos="2696210" algn="l"/>
                <a:tab pos="3055620" algn="l"/>
                <a:tab pos="3415030" algn="l"/>
                <a:tab pos="3774440" algn="l"/>
                <a:tab pos="4133850" algn="l"/>
                <a:tab pos="4493260" algn="l"/>
                <a:tab pos="4852670" algn="l"/>
                <a:tab pos="5212080" algn="l"/>
                <a:tab pos="5571490" algn="l"/>
                <a:tab pos="5930900" algn="l"/>
                <a:tab pos="6290310" algn="l"/>
              </a:tabLst>
            </a:pPr>
            <a:r>
              <a:rPr lang="nl-NL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Beach Flags</a:t>
            </a:r>
            <a:endParaRPr lang="de-DE" sz="1800" dirty="0">
              <a:effectLst/>
              <a:ea typeface="Times New Roman" panose="02020603050405020304" pitchFamily="18" charset="0"/>
            </a:endParaRPr>
          </a:p>
          <a:p>
            <a:pPr>
              <a:tabLst>
                <a:tab pos="-897890" algn="l"/>
                <a:tab pos="-538480" algn="l"/>
                <a:tab pos="-179070" algn="l"/>
                <a:tab pos="180340" algn="l"/>
                <a:tab pos="539750" algn="l"/>
                <a:tab pos="899160" algn="l"/>
                <a:tab pos="1258570" algn="l"/>
                <a:tab pos="1617980" algn="l"/>
                <a:tab pos="1977390" algn="l"/>
                <a:tab pos="2336800" algn="l"/>
                <a:tab pos="2696210" algn="l"/>
                <a:tab pos="3055620" algn="l"/>
                <a:tab pos="3415030" algn="l"/>
                <a:tab pos="3774440" algn="l"/>
                <a:tab pos="4133850" algn="l"/>
                <a:tab pos="4493260" algn="l"/>
                <a:tab pos="4852670" algn="l"/>
                <a:tab pos="5212080" algn="l"/>
                <a:tab pos="5571490" algn="l"/>
                <a:tab pos="5930900" algn="l"/>
                <a:tab pos="6290310" algn="l"/>
              </a:tabLst>
            </a:pPr>
            <a:r>
              <a:rPr lang="nl-NL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Board Race</a:t>
            </a:r>
            <a:endParaRPr lang="de-DE" sz="1800" dirty="0">
              <a:effectLst/>
              <a:ea typeface="Times New Roman" panose="02020603050405020304" pitchFamily="18" charset="0"/>
            </a:endParaRPr>
          </a:p>
          <a:p>
            <a:pPr>
              <a:tabLst>
                <a:tab pos="-897890" algn="l"/>
                <a:tab pos="-538480" algn="l"/>
                <a:tab pos="-179070" algn="l"/>
                <a:tab pos="180340" algn="l"/>
                <a:tab pos="539750" algn="l"/>
                <a:tab pos="899160" algn="l"/>
                <a:tab pos="1258570" algn="l"/>
                <a:tab pos="1617980" algn="l"/>
                <a:tab pos="1977390" algn="l"/>
                <a:tab pos="2336800" algn="l"/>
                <a:tab pos="2696210" algn="l"/>
                <a:tab pos="3055620" algn="l"/>
                <a:tab pos="3415030" algn="l"/>
                <a:tab pos="3774440" algn="l"/>
                <a:tab pos="4133850" algn="l"/>
                <a:tab pos="4493260" algn="l"/>
                <a:tab pos="4852670" algn="l"/>
                <a:tab pos="5212080" algn="l"/>
                <a:tab pos="5571490" algn="l"/>
                <a:tab pos="5930900" algn="l"/>
                <a:tab pos="6290310" algn="l"/>
              </a:tabLst>
            </a:pPr>
            <a:r>
              <a:rPr lang="nl-NL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Rescue Tube</a:t>
            </a:r>
            <a:endParaRPr lang="de-DE" sz="1800" dirty="0">
              <a:effectLst/>
              <a:ea typeface="Times New Roman" panose="02020603050405020304" pitchFamily="18" charset="0"/>
            </a:endParaRPr>
          </a:p>
          <a:p>
            <a:pPr>
              <a:tabLst>
                <a:tab pos="-897890" algn="l"/>
                <a:tab pos="-538480" algn="l"/>
                <a:tab pos="-179070" algn="l"/>
                <a:tab pos="180340" algn="l"/>
                <a:tab pos="539750" algn="l"/>
                <a:tab pos="899160" algn="l"/>
                <a:tab pos="1258570" algn="l"/>
                <a:tab pos="1617980" algn="l"/>
                <a:tab pos="1977390" algn="l"/>
                <a:tab pos="2336800" algn="l"/>
                <a:tab pos="2696210" algn="l"/>
                <a:tab pos="3055620" algn="l"/>
                <a:tab pos="3415030" algn="l"/>
                <a:tab pos="3774440" algn="l"/>
                <a:tab pos="4133850" algn="l"/>
                <a:tab pos="4493260" algn="l"/>
                <a:tab pos="4852670" algn="l"/>
                <a:tab pos="5212080" algn="l"/>
                <a:tab pos="5571490" algn="l"/>
                <a:tab pos="5930900" algn="l"/>
                <a:tab pos="6290310" algn="l"/>
              </a:tabLst>
            </a:pPr>
            <a:r>
              <a:rPr lang="nl-NL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Surf Ski Race</a:t>
            </a:r>
            <a:endParaRPr lang="de-DE" sz="1800" dirty="0">
              <a:effectLst/>
              <a:ea typeface="Times New Roman" panose="02020603050405020304" pitchFamily="18" charset="0"/>
            </a:endParaRPr>
          </a:p>
          <a:p>
            <a:pPr>
              <a:tabLst>
                <a:tab pos="-897890" algn="l"/>
                <a:tab pos="-538480" algn="l"/>
                <a:tab pos="-179070" algn="l"/>
                <a:tab pos="180340" algn="l"/>
                <a:tab pos="539750" algn="l"/>
                <a:tab pos="899160" algn="l"/>
                <a:tab pos="1258570" algn="l"/>
                <a:tab pos="1617980" algn="l"/>
                <a:tab pos="1977390" algn="l"/>
                <a:tab pos="2336800" algn="l"/>
                <a:tab pos="2696210" algn="l"/>
                <a:tab pos="3055620" algn="l"/>
                <a:tab pos="3415030" algn="l"/>
                <a:tab pos="3774440" algn="l"/>
                <a:tab pos="4133850" algn="l"/>
                <a:tab pos="4493260" algn="l"/>
                <a:tab pos="4852670" algn="l"/>
                <a:tab pos="5212080" algn="l"/>
                <a:tab pos="5571490" algn="l"/>
                <a:tab pos="5930900" algn="l"/>
                <a:tab pos="6290310" algn="l"/>
              </a:tabLst>
            </a:pPr>
            <a:r>
              <a:rPr lang="nl-NL" sz="18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Ocean Lifesaver Relay Mixed </a:t>
            </a:r>
            <a:r>
              <a:rPr lang="nl-NL" sz="18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(Straight Final)</a:t>
            </a:r>
            <a:endParaRPr lang="de-DE" sz="1800" dirty="0">
              <a:effectLst/>
              <a:ea typeface="Times New Roman" panose="02020603050405020304" pitchFamily="18" charset="0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3872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64046B5-1CBB-44BC-10EA-60977B681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DLRG </a:t>
            </a:r>
            <a:r>
              <a:rPr lang="de-DE" dirty="0" err="1"/>
              <a:t>Application</a:t>
            </a:r>
            <a:r>
              <a:rPr lang="de-DE" dirty="0"/>
              <a:t> EYLC 2024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FD113AF-19A6-15A3-F9C9-86DC303FF26F}"/>
              </a:ext>
            </a:extLst>
          </p:cNvPr>
          <p:cNvSpPr txBox="1"/>
          <p:nvPr/>
        </p:nvSpPr>
        <p:spPr>
          <a:xfrm>
            <a:off x="3275856" y="4774168"/>
            <a:ext cx="299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DLRG –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Application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EYLC 2024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DB64BDE-F026-E67D-1CC7-05DBEA39BA4C}"/>
              </a:ext>
            </a:extLst>
          </p:cNvPr>
          <p:cNvSpPr txBox="1"/>
          <p:nvPr/>
        </p:nvSpPr>
        <p:spPr>
          <a:xfrm>
            <a:off x="683568" y="1491630"/>
            <a:ext cx="259782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de-DE" dirty="0"/>
              <a:t>The </a:t>
            </a:r>
            <a:r>
              <a:rPr lang="de-DE" dirty="0" err="1"/>
              <a:t>Application</a:t>
            </a:r>
            <a:endParaRPr lang="de-DE" dirty="0"/>
          </a:p>
          <a:p>
            <a:pPr marL="342900" indent="-342900">
              <a:buAutoNum type="arabicPeriod"/>
            </a:pPr>
            <a:r>
              <a:rPr lang="de-DE" dirty="0">
                <a:solidFill>
                  <a:srgbClr val="FF0000"/>
                </a:solidFill>
              </a:rPr>
              <a:t>Pool </a:t>
            </a:r>
            <a:r>
              <a:rPr lang="de-DE" dirty="0" err="1">
                <a:solidFill>
                  <a:srgbClr val="FF0000"/>
                </a:solidFill>
              </a:rPr>
              <a:t>Venue</a:t>
            </a:r>
            <a:endParaRPr lang="de-DE" dirty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de-DE" dirty="0"/>
              <a:t>Ocean/ Beach </a:t>
            </a:r>
            <a:r>
              <a:rPr lang="de-DE" dirty="0" err="1"/>
              <a:t>Venue</a:t>
            </a:r>
            <a:endParaRPr lang="de-DE" dirty="0"/>
          </a:p>
          <a:p>
            <a:pPr marL="342900" indent="-342900">
              <a:buAutoNum type="arabicPeriod"/>
            </a:pPr>
            <a:r>
              <a:rPr lang="de-DE" dirty="0"/>
              <a:t>Timeline</a:t>
            </a:r>
          </a:p>
          <a:p>
            <a:pPr marL="342900" indent="-342900">
              <a:buAutoNum type="arabicPeriod"/>
            </a:pPr>
            <a:r>
              <a:rPr lang="de-DE" dirty="0" err="1"/>
              <a:t>Accomodation</a:t>
            </a:r>
            <a:endParaRPr lang="de-DE" dirty="0"/>
          </a:p>
          <a:p>
            <a:pPr marL="342900" indent="-342900">
              <a:buAutoNum type="arabicPeriod"/>
            </a:pPr>
            <a:r>
              <a:rPr lang="de-DE" dirty="0" err="1"/>
              <a:t>Organization</a:t>
            </a:r>
            <a:r>
              <a:rPr lang="de-DE" dirty="0"/>
              <a:t> Chart</a:t>
            </a:r>
          </a:p>
          <a:p>
            <a:pPr marL="342900" indent="-342900">
              <a:buAutoNum type="arabicPeriod"/>
            </a:pPr>
            <a:r>
              <a:rPr lang="de-DE" dirty="0"/>
              <a:t>Questions/ </a:t>
            </a:r>
            <a:r>
              <a:rPr lang="de-DE" dirty="0" err="1"/>
              <a:t>Discussion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99740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64046B5-1CBB-44BC-10EA-60977B681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DLRG </a:t>
            </a:r>
            <a:r>
              <a:rPr lang="de-DE" dirty="0" err="1"/>
              <a:t>Application</a:t>
            </a:r>
            <a:r>
              <a:rPr lang="de-DE" dirty="0"/>
              <a:t> EYLC 2024 - </a:t>
            </a:r>
            <a:r>
              <a:rPr lang="de-DE" dirty="0">
                <a:solidFill>
                  <a:srgbClr val="FF0000"/>
                </a:solidFill>
              </a:rPr>
              <a:t>Pool </a:t>
            </a:r>
            <a:r>
              <a:rPr lang="de-DE" dirty="0" err="1">
                <a:solidFill>
                  <a:srgbClr val="FF0000"/>
                </a:solidFill>
              </a:rPr>
              <a:t>Venue</a:t>
            </a:r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FD113AF-19A6-15A3-F9C9-86DC303FF26F}"/>
              </a:ext>
            </a:extLst>
          </p:cNvPr>
          <p:cNvSpPr txBox="1"/>
          <p:nvPr/>
        </p:nvSpPr>
        <p:spPr>
          <a:xfrm>
            <a:off x="3275856" y="4774168"/>
            <a:ext cx="299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DLRG –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Application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EYLC 2024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44AE599-9D42-C786-B3FD-6E9AF2058B9E}"/>
              </a:ext>
            </a:extLst>
          </p:cNvPr>
          <p:cNvSpPr txBox="1"/>
          <p:nvPr/>
        </p:nvSpPr>
        <p:spPr>
          <a:xfrm>
            <a:off x="540352" y="1548073"/>
            <a:ext cx="401577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/>
              <a:t>City of Riesa: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30.000 Citizens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Close to River Elbe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National Train Station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International Airport: Leipzig-Dresden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Regional Championships Lifesaving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Several Hotels &amp; Pensions</a:t>
            </a:r>
          </a:p>
        </p:txBody>
      </p:sp>
      <p:pic>
        <p:nvPicPr>
          <p:cNvPr id="4098" name="Picture 2" descr="City Icon PNG Images, Vectors Free Download - Pngtree">
            <a:extLst>
              <a:ext uri="{FF2B5EF4-FFF2-40B4-BE49-F238E27FC236}">
                <a16:creationId xmlns:a16="http://schemas.microsoft.com/office/drawing/2014/main" id="{EFDC18F4-76DC-C281-09B9-02A55C544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94297">
            <a:off x="5787536" y="1354460"/>
            <a:ext cx="2434580" cy="243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52182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64046B5-1CBB-44BC-10EA-60977B681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DLRG </a:t>
            </a:r>
            <a:r>
              <a:rPr lang="de-DE" dirty="0" err="1"/>
              <a:t>Application</a:t>
            </a:r>
            <a:r>
              <a:rPr lang="de-DE" dirty="0"/>
              <a:t> EYLC 2024 - </a:t>
            </a:r>
            <a:r>
              <a:rPr lang="de-DE" dirty="0">
                <a:solidFill>
                  <a:srgbClr val="FF0000"/>
                </a:solidFill>
              </a:rPr>
              <a:t>Pool </a:t>
            </a:r>
            <a:r>
              <a:rPr lang="de-DE" dirty="0" err="1">
                <a:solidFill>
                  <a:srgbClr val="FF0000"/>
                </a:solidFill>
              </a:rPr>
              <a:t>Venue</a:t>
            </a:r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FD113AF-19A6-15A3-F9C9-86DC303FF26F}"/>
              </a:ext>
            </a:extLst>
          </p:cNvPr>
          <p:cNvSpPr txBox="1"/>
          <p:nvPr/>
        </p:nvSpPr>
        <p:spPr>
          <a:xfrm>
            <a:off x="3275856" y="4774168"/>
            <a:ext cx="299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DLRG –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Application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EYLC 2024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A8F123E-7DFA-3778-A242-B29B3859C1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203598"/>
            <a:ext cx="4625556" cy="2590403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644AE599-9D42-C786-B3FD-6E9AF2058B9E}"/>
              </a:ext>
            </a:extLst>
          </p:cNvPr>
          <p:cNvSpPr txBox="1"/>
          <p:nvPr/>
        </p:nvSpPr>
        <p:spPr>
          <a:xfrm>
            <a:off x="5149637" y="1203598"/>
            <a:ext cx="399436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/>
              <a:t>Competition Pool: Pool Events &amp; SERC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8x50m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8 Standard Blocks (Plan: </a:t>
            </a:r>
            <a:r>
              <a:rPr lang="de-DE" dirty="0" err="1"/>
              <a:t>new</a:t>
            </a:r>
            <a:r>
              <a:rPr lang="de-DE" dirty="0"/>
              <a:t> Version)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1,80m </a:t>
            </a:r>
            <a:r>
              <a:rPr lang="de-DE" dirty="0" err="1"/>
              <a:t>depth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ILS </a:t>
            </a:r>
            <a:r>
              <a:rPr lang="de-DE" dirty="0" err="1"/>
              <a:t>sanctioned</a:t>
            </a:r>
            <a:r>
              <a:rPr lang="de-DE" dirty="0"/>
              <a:t> </a:t>
            </a:r>
            <a:r>
              <a:rPr lang="de-DE" dirty="0" err="1"/>
              <a:t>before</a:t>
            </a:r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Regional Championships Lifesaving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4672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64046B5-1CBB-44BC-10EA-60977B681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DLRG </a:t>
            </a:r>
            <a:r>
              <a:rPr lang="de-DE" dirty="0" err="1"/>
              <a:t>Application</a:t>
            </a:r>
            <a:r>
              <a:rPr lang="de-DE" dirty="0"/>
              <a:t> EYLC 2024 - </a:t>
            </a:r>
            <a:r>
              <a:rPr lang="de-DE" dirty="0">
                <a:solidFill>
                  <a:srgbClr val="FF0000"/>
                </a:solidFill>
              </a:rPr>
              <a:t>Pool </a:t>
            </a:r>
            <a:r>
              <a:rPr lang="de-DE" dirty="0" err="1">
                <a:solidFill>
                  <a:srgbClr val="FF0000"/>
                </a:solidFill>
              </a:rPr>
              <a:t>Venue</a:t>
            </a:r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FD113AF-19A6-15A3-F9C9-86DC303FF26F}"/>
              </a:ext>
            </a:extLst>
          </p:cNvPr>
          <p:cNvSpPr txBox="1"/>
          <p:nvPr/>
        </p:nvSpPr>
        <p:spPr>
          <a:xfrm>
            <a:off x="3275856" y="4774168"/>
            <a:ext cx="299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DLRG –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Application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EYLC 2024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644AE599-9D42-C786-B3FD-6E9AF2058B9E}"/>
              </a:ext>
            </a:extLst>
          </p:cNvPr>
          <p:cNvSpPr txBox="1"/>
          <p:nvPr/>
        </p:nvSpPr>
        <p:spPr>
          <a:xfrm>
            <a:off x="5146303" y="1760135"/>
            <a:ext cx="35531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/>
              <a:t>Cool Down/ Warm Up Pool: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6x25m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err="1"/>
              <a:t>no</a:t>
            </a:r>
            <a:r>
              <a:rPr lang="de-DE" dirty="0"/>
              <a:t> Blocks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1,50-5,00m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Open all </a:t>
            </a:r>
            <a:r>
              <a:rPr lang="de-DE" dirty="0" err="1"/>
              <a:t>the</a:t>
            </a:r>
            <a:r>
              <a:rPr lang="de-DE" dirty="0"/>
              <a:t> 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de-DE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EA09FCE-9C99-E1A5-A1F7-1879140D12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857250"/>
            <a:ext cx="457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9951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64046B5-1CBB-44BC-10EA-60977B681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DLRG </a:t>
            </a:r>
            <a:r>
              <a:rPr lang="de-DE" dirty="0" err="1"/>
              <a:t>Application</a:t>
            </a:r>
            <a:r>
              <a:rPr lang="de-DE" dirty="0"/>
              <a:t> EYLC 2024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FD113AF-19A6-15A3-F9C9-86DC303FF26F}"/>
              </a:ext>
            </a:extLst>
          </p:cNvPr>
          <p:cNvSpPr txBox="1"/>
          <p:nvPr/>
        </p:nvSpPr>
        <p:spPr>
          <a:xfrm>
            <a:off x="3275856" y="4774168"/>
            <a:ext cx="299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DLRG –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Application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EYLC 2024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DB64BDE-F026-E67D-1CC7-05DBEA39BA4C}"/>
              </a:ext>
            </a:extLst>
          </p:cNvPr>
          <p:cNvSpPr txBox="1"/>
          <p:nvPr/>
        </p:nvSpPr>
        <p:spPr>
          <a:xfrm>
            <a:off x="683568" y="1491630"/>
            <a:ext cx="259782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de-DE" dirty="0"/>
              <a:t>The </a:t>
            </a:r>
            <a:r>
              <a:rPr lang="de-DE" dirty="0" err="1"/>
              <a:t>Application</a:t>
            </a:r>
            <a:endParaRPr lang="de-DE" dirty="0"/>
          </a:p>
          <a:p>
            <a:pPr marL="342900" indent="-342900">
              <a:buAutoNum type="arabicPeriod"/>
            </a:pPr>
            <a:r>
              <a:rPr lang="de-DE" dirty="0"/>
              <a:t>Pool </a:t>
            </a:r>
            <a:r>
              <a:rPr lang="de-DE" dirty="0" err="1"/>
              <a:t>Venue</a:t>
            </a:r>
            <a:endParaRPr lang="de-DE" dirty="0"/>
          </a:p>
          <a:p>
            <a:pPr marL="342900" indent="-342900">
              <a:buAutoNum type="arabicPeriod"/>
            </a:pPr>
            <a:r>
              <a:rPr lang="de-DE" dirty="0">
                <a:solidFill>
                  <a:srgbClr val="FF0000"/>
                </a:solidFill>
              </a:rPr>
              <a:t>Ocean/ Beach </a:t>
            </a:r>
            <a:r>
              <a:rPr lang="de-DE" dirty="0" err="1">
                <a:solidFill>
                  <a:srgbClr val="FF0000"/>
                </a:solidFill>
              </a:rPr>
              <a:t>Venue</a:t>
            </a:r>
            <a:endParaRPr lang="de-DE" dirty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de-DE" dirty="0"/>
              <a:t>Timeline</a:t>
            </a:r>
          </a:p>
          <a:p>
            <a:pPr marL="342900" indent="-342900">
              <a:buAutoNum type="arabicPeriod"/>
            </a:pPr>
            <a:r>
              <a:rPr lang="de-DE" dirty="0" err="1"/>
              <a:t>Accomodation</a:t>
            </a:r>
            <a:endParaRPr lang="de-DE" dirty="0"/>
          </a:p>
          <a:p>
            <a:pPr marL="342900" indent="-342900">
              <a:buAutoNum type="arabicPeriod"/>
            </a:pPr>
            <a:r>
              <a:rPr lang="de-DE" dirty="0" err="1"/>
              <a:t>Organization</a:t>
            </a:r>
            <a:r>
              <a:rPr lang="de-DE" dirty="0"/>
              <a:t> Chart</a:t>
            </a:r>
          </a:p>
          <a:p>
            <a:pPr marL="342900" indent="-342900">
              <a:buAutoNum type="arabicPeriod"/>
            </a:pPr>
            <a:r>
              <a:rPr lang="de-DE" dirty="0"/>
              <a:t>Questions/ </a:t>
            </a:r>
            <a:r>
              <a:rPr lang="de-DE" dirty="0" err="1"/>
              <a:t>Discussion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28624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64046B5-1CBB-44BC-10EA-60977B681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258"/>
            <a:ext cx="9144000" cy="701799"/>
          </a:xfrm>
        </p:spPr>
        <p:txBody>
          <a:bodyPr/>
          <a:lstStyle/>
          <a:p>
            <a:pPr algn="ctr"/>
            <a:r>
              <a:rPr lang="de-DE" sz="2800" dirty="0"/>
              <a:t>DLRG </a:t>
            </a:r>
            <a:r>
              <a:rPr lang="de-DE" sz="2800" dirty="0" err="1"/>
              <a:t>Application</a:t>
            </a:r>
            <a:r>
              <a:rPr lang="de-DE" sz="2800" dirty="0"/>
              <a:t> EYLC 2024 - </a:t>
            </a:r>
            <a:r>
              <a:rPr lang="de-DE" sz="2800" dirty="0">
                <a:solidFill>
                  <a:srgbClr val="FF0000"/>
                </a:solidFill>
              </a:rPr>
              <a:t>Ocean/ Beach </a:t>
            </a:r>
            <a:r>
              <a:rPr lang="de-DE" sz="2800" dirty="0" err="1">
                <a:solidFill>
                  <a:srgbClr val="FF0000"/>
                </a:solidFill>
              </a:rPr>
              <a:t>Venue</a:t>
            </a:r>
            <a:endParaRPr lang="de-DE" sz="2800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FD113AF-19A6-15A3-F9C9-86DC303FF26F}"/>
              </a:ext>
            </a:extLst>
          </p:cNvPr>
          <p:cNvSpPr txBox="1"/>
          <p:nvPr/>
        </p:nvSpPr>
        <p:spPr>
          <a:xfrm>
            <a:off x="3275856" y="4774168"/>
            <a:ext cx="299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DLRG –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Application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EYLC 2024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BF5A2508-A83F-CD6B-11E7-153C225CCA7A}"/>
              </a:ext>
            </a:extLst>
          </p:cNvPr>
          <p:cNvSpPr txBox="1"/>
          <p:nvPr/>
        </p:nvSpPr>
        <p:spPr>
          <a:xfrm>
            <a:off x="540352" y="1548073"/>
            <a:ext cx="4015779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/>
              <a:t>Region of </a:t>
            </a:r>
            <a:r>
              <a:rPr lang="en-GB" b="1" dirty="0" err="1"/>
              <a:t>Geiseltalsee</a:t>
            </a:r>
            <a:r>
              <a:rPr lang="en-GB" b="1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four Cities at the Shore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famous for Water sports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old opencast Mine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National Train Station: Halle/ Saale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International Airport: Leipzig-Dresden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Regional Championships Lifesaving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Several Pensions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Hotel Booking in the City of Halle</a:t>
            </a:r>
          </a:p>
        </p:txBody>
      </p:sp>
      <p:pic>
        <p:nvPicPr>
          <p:cNvPr id="5124" name="Picture 4" descr="Meer - Kostenlose natur Icons">
            <a:extLst>
              <a:ext uri="{FF2B5EF4-FFF2-40B4-BE49-F238E27FC236}">
                <a16:creationId xmlns:a16="http://schemas.microsoft.com/office/drawing/2014/main" id="{E8CD61DF-659A-0ACC-B5E7-2E3D491B5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7241" flipH="1">
            <a:off x="6228184" y="1841690"/>
            <a:ext cx="1790328" cy="1790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449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>
            <a:extLst>
              <a:ext uri="{FF2B5EF4-FFF2-40B4-BE49-F238E27FC236}">
                <a16:creationId xmlns:a16="http://schemas.microsoft.com/office/drawing/2014/main" id="{6740593F-A9C1-8229-EEF4-D7F6629897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7744" y="1233237"/>
            <a:ext cx="3794559" cy="2374980"/>
          </a:xfrm>
          <a:prstGeom prst="rect">
            <a:avLst/>
          </a:prstGeom>
        </p:spPr>
      </p:pic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8FE45FA5-CEBA-43BF-255D-D0A203DA1B8A}"/>
              </a:ext>
            </a:extLst>
          </p:cNvPr>
          <p:cNvCxnSpPr>
            <a:cxnSpLocks/>
          </p:cNvCxnSpPr>
          <p:nvPr/>
        </p:nvCxnSpPr>
        <p:spPr>
          <a:xfrm>
            <a:off x="5076056" y="2406688"/>
            <a:ext cx="1512168" cy="0"/>
          </a:xfrm>
          <a:prstGeom prst="straightConnector1">
            <a:avLst/>
          </a:prstGeom>
          <a:ln>
            <a:solidFill>
              <a:srgbClr val="FF2129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Titel 2">
            <a:extLst>
              <a:ext uri="{FF2B5EF4-FFF2-40B4-BE49-F238E27FC236}">
                <a16:creationId xmlns:a16="http://schemas.microsoft.com/office/drawing/2014/main" id="{164046B5-1CBB-44BC-10EA-60977B681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258"/>
            <a:ext cx="9144000" cy="701799"/>
          </a:xfrm>
        </p:spPr>
        <p:txBody>
          <a:bodyPr/>
          <a:lstStyle/>
          <a:p>
            <a:pPr algn="ctr"/>
            <a:r>
              <a:rPr lang="de-DE" sz="2800" dirty="0"/>
              <a:t>DLRG </a:t>
            </a:r>
            <a:r>
              <a:rPr lang="de-DE" sz="2800" dirty="0" err="1"/>
              <a:t>Application</a:t>
            </a:r>
            <a:r>
              <a:rPr lang="de-DE" sz="2800" dirty="0"/>
              <a:t> EYLC 2024 - </a:t>
            </a:r>
            <a:r>
              <a:rPr lang="de-DE" sz="2800" dirty="0">
                <a:solidFill>
                  <a:srgbClr val="FF0000"/>
                </a:solidFill>
              </a:rPr>
              <a:t>Ocean/ Beach </a:t>
            </a:r>
            <a:r>
              <a:rPr lang="de-DE" sz="2800" dirty="0" err="1">
                <a:solidFill>
                  <a:srgbClr val="FF0000"/>
                </a:solidFill>
              </a:rPr>
              <a:t>Venue</a:t>
            </a:r>
            <a:endParaRPr lang="de-DE" sz="2800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FD113AF-19A6-15A3-F9C9-86DC303FF26F}"/>
              </a:ext>
            </a:extLst>
          </p:cNvPr>
          <p:cNvSpPr txBox="1"/>
          <p:nvPr/>
        </p:nvSpPr>
        <p:spPr>
          <a:xfrm>
            <a:off x="3275856" y="4774168"/>
            <a:ext cx="299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DLRG –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Application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EYLC 2024</a:t>
            </a: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54300844-E84C-2155-841F-B8F388A31C5F}"/>
              </a:ext>
            </a:extLst>
          </p:cNvPr>
          <p:cNvCxnSpPr/>
          <p:nvPr/>
        </p:nvCxnSpPr>
        <p:spPr>
          <a:xfrm>
            <a:off x="4572000" y="3435846"/>
            <a:ext cx="0" cy="720080"/>
          </a:xfrm>
          <a:prstGeom prst="straightConnector1">
            <a:avLst/>
          </a:prstGeom>
          <a:ln>
            <a:solidFill>
              <a:srgbClr val="FF2129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0C1A8B4E-F5AD-7802-14AD-97A99058B5C0}"/>
              </a:ext>
            </a:extLst>
          </p:cNvPr>
          <p:cNvCxnSpPr>
            <a:cxnSpLocks/>
          </p:cNvCxnSpPr>
          <p:nvPr/>
        </p:nvCxnSpPr>
        <p:spPr>
          <a:xfrm flipH="1">
            <a:off x="1403648" y="1923678"/>
            <a:ext cx="1224136" cy="0"/>
          </a:xfrm>
          <a:prstGeom prst="straightConnector1">
            <a:avLst/>
          </a:prstGeom>
          <a:ln>
            <a:solidFill>
              <a:srgbClr val="FF2129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053123B5-397A-DBD7-F166-FD8F150DC162}"/>
              </a:ext>
            </a:extLst>
          </p:cNvPr>
          <p:cNvSpPr txBox="1"/>
          <p:nvPr/>
        </p:nvSpPr>
        <p:spPr>
          <a:xfrm>
            <a:off x="3947277" y="4165888"/>
            <a:ext cx="1249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err="1">
                <a:solidFill>
                  <a:srgbClr val="FF0000"/>
                </a:solidFill>
              </a:rPr>
              <a:t>Water</a:t>
            </a:r>
            <a:r>
              <a:rPr lang="de-DE" dirty="0">
                <a:solidFill>
                  <a:srgbClr val="FF0000"/>
                </a:solidFill>
              </a:rPr>
              <a:t> Area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95F33B55-7E94-509A-F000-F34B4686C27B}"/>
              </a:ext>
            </a:extLst>
          </p:cNvPr>
          <p:cNvSpPr txBox="1"/>
          <p:nvPr/>
        </p:nvSpPr>
        <p:spPr>
          <a:xfrm>
            <a:off x="6804248" y="2202418"/>
            <a:ext cx="1244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Beach Area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D304A4E1-03D7-6DDA-15F4-935E12A36431}"/>
              </a:ext>
            </a:extLst>
          </p:cNvPr>
          <p:cNvSpPr txBox="1"/>
          <p:nvPr/>
        </p:nvSpPr>
        <p:spPr>
          <a:xfrm>
            <a:off x="29918" y="2041560"/>
            <a:ext cx="212981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>
                <a:solidFill>
                  <a:srgbClr val="FF0000"/>
                </a:solidFill>
              </a:rPr>
              <a:t>Competition Office, </a:t>
            </a:r>
          </a:p>
          <a:p>
            <a:pPr algn="ctr"/>
            <a:r>
              <a:rPr lang="en-GB" dirty="0">
                <a:solidFill>
                  <a:srgbClr val="FF0000"/>
                </a:solidFill>
              </a:rPr>
              <a:t>Victory Ceremonies, </a:t>
            </a:r>
          </a:p>
          <a:p>
            <a:pPr algn="ctr"/>
            <a:r>
              <a:rPr lang="en-GB" dirty="0">
                <a:solidFill>
                  <a:srgbClr val="FF0000"/>
                </a:solidFill>
              </a:rPr>
              <a:t>Closing Ceremony, </a:t>
            </a:r>
          </a:p>
          <a:p>
            <a:pPr algn="ctr"/>
            <a:r>
              <a:rPr lang="en-GB" dirty="0">
                <a:solidFill>
                  <a:srgbClr val="FF0000"/>
                </a:solidFill>
              </a:rPr>
              <a:t>Lunch, </a:t>
            </a:r>
          </a:p>
          <a:p>
            <a:pPr algn="ctr"/>
            <a:r>
              <a:rPr lang="en-GB" dirty="0" err="1">
                <a:solidFill>
                  <a:srgbClr val="FF0000"/>
                </a:solidFill>
              </a:rPr>
              <a:t>Crafttrailers</a:t>
            </a:r>
            <a:r>
              <a:rPr lang="en-GB" dirty="0">
                <a:solidFill>
                  <a:srgbClr val="FF0000"/>
                </a:solidFill>
              </a:rPr>
              <a:t>, </a:t>
            </a:r>
          </a:p>
          <a:p>
            <a:pPr algn="ctr"/>
            <a:r>
              <a:rPr lang="en-GB" dirty="0">
                <a:solidFill>
                  <a:srgbClr val="FF0000"/>
                </a:solidFill>
              </a:rPr>
              <a:t>Rental Craft</a:t>
            </a:r>
          </a:p>
        </p:txBody>
      </p:sp>
    </p:spTree>
    <p:extLst>
      <p:ext uri="{BB962C8B-B14F-4D97-AF65-F5344CB8AC3E}">
        <p14:creationId xmlns:p14="http://schemas.microsoft.com/office/powerpoint/2010/main" val="11657928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64046B5-1CBB-44BC-10EA-60977B681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258"/>
            <a:ext cx="9144000" cy="701799"/>
          </a:xfrm>
        </p:spPr>
        <p:txBody>
          <a:bodyPr/>
          <a:lstStyle/>
          <a:p>
            <a:pPr algn="ctr"/>
            <a:r>
              <a:rPr lang="de-DE" sz="2800" dirty="0"/>
              <a:t>DLRG </a:t>
            </a:r>
            <a:r>
              <a:rPr lang="de-DE" sz="2800" dirty="0" err="1"/>
              <a:t>Application</a:t>
            </a:r>
            <a:r>
              <a:rPr lang="de-DE" sz="2800" dirty="0"/>
              <a:t> EYLC 2024 - </a:t>
            </a:r>
            <a:r>
              <a:rPr lang="de-DE" sz="2800" dirty="0">
                <a:solidFill>
                  <a:srgbClr val="FF0000"/>
                </a:solidFill>
              </a:rPr>
              <a:t>Ocean/ Beach </a:t>
            </a:r>
            <a:r>
              <a:rPr lang="de-DE" sz="2800" dirty="0" err="1">
                <a:solidFill>
                  <a:srgbClr val="FF0000"/>
                </a:solidFill>
              </a:rPr>
              <a:t>Venue</a:t>
            </a:r>
            <a:endParaRPr lang="de-DE" sz="2800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FD113AF-19A6-15A3-F9C9-86DC303FF26F}"/>
              </a:ext>
            </a:extLst>
          </p:cNvPr>
          <p:cNvSpPr txBox="1"/>
          <p:nvPr/>
        </p:nvSpPr>
        <p:spPr>
          <a:xfrm>
            <a:off x="3275856" y="4774168"/>
            <a:ext cx="299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DLRG –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Application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EYLC 2024</a:t>
            </a:r>
          </a:p>
        </p:txBody>
      </p:sp>
      <p:pic>
        <p:nvPicPr>
          <p:cNvPr id="2050" name="Picture 2" descr="Strand Stöbnitz am Geiseltalsee - rabaukenvomsee.de %">
            <a:extLst>
              <a:ext uri="{FF2B5EF4-FFF2-40B4-BE49-F238E27FC236}">
                <a16:creationId xmlns:a16="http://schemas.microsoft.com/office/drawing/2014/main" id="{73ACB8FE-2432-22E5-8514-A3F0CADEB7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201" y="733505"/>
            <a:ext cx="2492492" cy="1874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0C42951B-B6A6-89F9-4460-A9FD475FBEAF}"/>
              </a:ext>
            </a:extLst>
          </p:cNvPr>
          <p:cNvSpPr txBox="1"/>
          <p:nvPr/>
        </p:nvSpPr>
        <p:spPr>
          <a:xfrm>
            <a:off x="1259632" y="1247699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Beach Area</a:t>
            </a:r>
          </a:p>
        </p:txBody>
      </p:sp>
      <p:pic>
        <p:nvPicPr>
          <p:cNvPr id="2052" name="Picture 4" descr="Campingplätze - Startseite">
            <a:extLst>
              <a:ext uri="{FF2B5EF4-FFF2-40B4-BE49-F238E27FC236}">
                <a16:creationId xmlns:a16="http://schemas.microsoft.com/office/drawing/2014/main" id="{46417D4D-42F7-ED8F-444D-5E4C6B919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733504"/>
            <a:ext cx="2812529" cy="1882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1CFEDE4F-1802-AC34-3198-F27623AB34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403" y="2534521"/>
            <a:ext cx="3349150" cy="1719032"/>
          </a:xfrm>
          <a:prstGeom prst="rect">
            <a:avLst/>
          </a:prstGeom>
        </p:spPr>
      </p:pic>
      <p:sp>
        <p:nvSpPr>
          <p:cNvPr id="8" name="Textfeld 7">
            <a:extLst>
              <a:ext uri="{FF2B5EF4-FFF2-40B4-BE49-F238E27FC236}">
                <a16:creationId xmlns:a16="http://schemas.microsoft.com/office/drawing/2014/main" id="{195A4C1E-39E1-C182-029D-4B64AFC330BC}"/>
              </a:ext>
            </a:extLst>
          </p:cNvPr>
          <p:cNvSpPr txBox="1"/>
          <p:nvPr/>
        </p:nvSpPr>
        <p:spPr>
          <a:xfrm>
            <a:off x="4572000" y="3370423"/>
            <a:ext cx="2992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rgbClr val="FF0000"/>
                </a:solidFill>
              </a:rPr>
              <a:t>Bigger </a:t>
            </a:r>
            <a:r>
              <a:rPr lang="de-DE" dirty="0" err="1">
                <a:solidFill>
                  <a:srgbClr val="FF0000"/>
                </a:solidFill>
              </a:rPr>
              <a:t>Tent</a:t>
            </a:r>
            <a:r>
              <a:rPr lang="de-DE" dirty="0">
                <a:solidFill>
                  <a:srgbClr val="FF0000"/>
                </a:solidFill>
              </a:rPr>
              <a:t>: Lunch, VC, CC, </a:t>
            </a:r>
          </a:p>
        </p:txBody>
      </p:sp>
    </p:spTree>
    <p:extLst>
      <p:ext uri="{BB962C8B-B14F-4D97-AF65-F5344CB8AC3E}">
        <p14:creationId xmlns:p14="http://schemas.microsoft.com/office/powerpoint/2010/main" val="1095169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64046B5-1CBB-44BC-10EA-60977B681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258"/>
            <a:ext cx="9144000" cy="701799"/>
          </a:xfrm>
        </p:spPr>
        <p:txBody>
          <a:bodyPr/>
          <a:lstStyle/>
          <a:p>
            <a:pPr algn="ctr"/>
            <a:r>
              <a:rPr lang="de-DE" sz="2800" dirty="0"/>
              <a:t>DLRG </a:t>
            </a:r>
            <a:r>
              <a:rPr lang="de-DE" sz="2800" dirty="0" err="1"/>
              <a:t>Application</a:t>
            </a:r>
            <a:r>
              <a:rPr lang="de-DE" sz="2800" dirty="0"/>
              <a:t> EYLC 2024 – </a:t>
            </a:r>
            <a:r>
              <a:rPr lang="de-DE" sz="2800" dirty="0">
                <a:solidFill>
                  <a:srgbClr val="FF0000"/>
                </a:solidFill>
              </a:rPr>
              <a:t>Pool/ Ocean </a:t>
            </a:r>
            <a:r>
              <a:rPr lang="de-DE" sz="2800" dirty="0" err="1">
                <a:solidFill>
                  <a:srgbClr val="FF0000"/>
                </a:solidFill>
              </a:rPr>
              <a:t>Venue</a:t>
            </a:r>
            <a:endParaRPr lang="de-DE" sz="2800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FD113AF-19A6-15A3-F9C9-86DC303FF26F}"/>
              </a:ext>
            </a:extLst>
          </p:cNvPr>
          <p:cNvSpPr txBox="1"/>
          <p:nvPr/>
        </p:nvSpPr>
        <p:spPr>
          <a:xfrm>
            <a:off x="3275856" y="4774168"/>
            <a:ext cx="299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DLRG –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Application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EYLC 2024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12DA9B4-2A7B-D7A5-C575-6FE8DBA5B81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593850"/>
            <a:ext cx="5034915" cy="1955800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27B367F7-C81C-CF69-82B3-6B517089C3B3}"/>
              </a:ext>
            </a:extLst>
          </p:cNvPr>
          <p:cNvSpPr txBox="1"/>
          <p:nvPr/>
        </p:nvSpPr>
        <p:spPr>
          <a:xfrm>
            <a:off x="7199178" y="2139702"/>
            <a:ext cx="10823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120 km</a:t>
            </a:r>
          </a:p>
          <a:p>
            <a:r>
              <a:rPr lang="en-GB" dirty="0"/>
              <a:t>1h25 Min</a:t>
            </a:r>
          </a:p>
        </p:txBody>
      </p:sp>
    </p:spTree>
    <p:extLst>
      <p:ext uri="{BB962C8B-B14F-4D97-AF65-F5344CB8AC3E}">
        <p14:creationId xmlns:p14="http://schemas.microsoft.com/office/powerpoint/2010/main" val="3818617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64046B5-1CBB-44BC-10EA-60977B681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DLRG </a:t>
            </a:r>
            <a:r>
              <a:rPr lang="de-DE" dirty="0" err="1"/>
              <a:t>Application</a:t>
            </a:r>
            <a:r>
              <a:rPr lang="de-DE" dirty="0"/>
              <a:t> EYLC 2024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FD113AF-19A6-15A3-F9C9-86DC303FF26F}"/>
              </a:ext>
            </a:extLst>
          </p:cNvPr>
          <p:cNvSpPr txBox="1"/>
          <p:nvPr/>
        </p:nvSpPr>
        <p:spPr>
          <a:xfrm>
            <a:off x="3275856" y="4774168"/>
            <a:ext cx="299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DLRG –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Application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EYLC 2024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DB64BDE-F026-E67D-1CC7-05DBEA39BA4C}"/>
              </a:ext>
            </a:extLst>
          </p:cNvPr>
          <p:cNvSpPr txBox="1"/>
          <p:nvPr/>
        </p:nvSpPr>
        <p:spPr>
          <a:xfrm>
            <a:off x="683568" y="1491630"/>
            <a:ext cx="259782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GB" dirty="0"/>
              <a:t>The Application</a:t>
            </a:r>
          </a:p>
          <a:p>
            <a:pPr marL="342900" indent="-342900">
              <a:buAutoNum type="arabicPeriod"/>
            </a:pPr>
            <a:r>
              <a:rPr lang="en-GB" dirty="0"/>
              <a:t>Pool Venue</a:t>
            </a:r>
          </a:p>
          <a:p>
            <a:pPr marL="342900" indent="-342900">
              <a:buAutoNum type="arabicPeriod"/>
            </a:pPr>
            <a:r>
              <a:rPr lang="en-GB" dirty="0"/>
              <a:t>Ocean/ Beach Venue</a:t>
            </a:r>
          </a:p>
          <a:p>
            <a:pPr marL="342900" indent="-342900">
              <a:buAutoNum type="arabicPeriod"/>
            </a:pPr>
            <a:r>
              <a:rPr lang="en-GB" dirty="0">
                <a:solidFill>
                  <a:srgbClr val="FF0000"/>
                </a:solidFill>
              </a:rPr>
              <a:t>Timeline</a:t>
            </a:r>
          </a:p>
          <a:p>
            <a:pPr marL="342900" indent="-342900">
              <a:buAutoNum type="arabicPeriod"/>
            </a:pPr>
            <a:r>
              <a:rPr lang="en-GB" dirty="0"/>
              <a:t>Accommodation</a:t>
            </a:r>
          </a:p>
          <a:p>
            <a:pPr marL="342900" indent="-342900">
              <a:buAutoNum type="arabicPeriod"/>
            </a:pPr>
            <a:r>
              <a:rPr lang="en-GB" dirty="0"/>
              <a:t>Organization Chart</a:t>
            </a:r>
          </a:p>
          <a:p>
            <a:pPr marL="342900" indent="-342900">
              <a:buAutoNum type="arabicPeriod"/>
            </a:pPr>
            <a:r>
              <a:rPr lang="en-GB" dirty="0"/>
              <a:t>Questions/ Discussion</a:t>
            </a:r>
          </a:p>
        </p:txBody>
      </p:sp>
    </p:spTree>
    <p:extLst>
      <p:ext uri="{BB962C8B-B14F-4D97-AF65-F5344CB8AC3E}">
        <p14:creationId xmlns:p14="http://schemas.microsoft.com/office/powerpoint/2010/main" val="1329531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64046B5-1CBB-44BC-10EA-60977B681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dirty="0"/>
              <a:t>DLRG Application EYLC 2024 - </a:t>
            </a:r>
            <a:r>
              <a:rPr lang="en-AU" dirty="0">
                <a:solidFill>
                  <a:srgbClr val="FF0000"/>
                </a:solidFill>
              </a:rPr>
              <a:t>Timeline</a:t>
            </a:r>
            <a:endParaRPr lang="en-AU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FD113AF-19A6-15A3-F9C9-86DC303FF26F}"/>
              </a:ext>
            </a:extLst>
          </p:cNvPr>
          <p:cNvSpPr txBox="1"/>
          <p:nvPr/>
        </p:nvSpPr>
        <p:spPr>
          <a:xfrm>
            <a:off x="3275856" y="4774168"/>
            <a:ext cx="299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chemeClr val="bg1">
                    <a:lumMod val="85000"/>
                  </a:schemeClr>
                </a:solidFill>
              </a:rPr>
              <a:t>DLRG – Application EYLC 2024</a:t>
            </a:r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20EFCFC5-FD88-0E75-3335-779C36FD4EC8}"/>
              </a:ext>
            </a:extLst>
          </p:cNvPr>
          <p:cNvCxnSpPr/>
          <p:nvPr/>
        </p:nvCxnSpPr>
        <p:spPr>
          <a:xfrm>
            <a:off x="190124" y="2656062"/>
            <a:ext cx="8640960" cy="0"/>
          </a:xfrm>
          <a:prstGeom prst="straightConnector1">
            <a:avLst/>
          </a:prstGeom>
          <a:ln w="19050">
            <a:solidFill>
              <a:srgbClr val="FF212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D6D81C3A-6D16-F7E5-3627-51286D9AC738}"/>
              </a:ext>
            </a:extLst>
          </p:cNvPr>
          <p:cNvSpPr txBox="1"/>
          <p:nvPr/>
        </p:nvSpPr>
        <p:spPr>
          <a:xfrm>
            <a:off x="107504" y="2775471"/>
            <a:ext cx="890500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AU" sz="1200" dirty="0"/>
              <a:t>Application</a:t>
            </a:r>
          </a:p>
          <a:p>
            <a:pPr algn="ctr"/>
            <a:r>
              <a:rPr lang="en-AU" sz="1200" dirty="0"/>
              <a:t>by</a:t>
            </a:r>
          </a:p>
          <a:p>
            <a:pPr algn="ctr"/>
            <a:r>
              <a:rPr lang="en-AU" sz="1200" dirty="0"/>
              <a:t>DLRG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D4E0DC69-1527-652D-50BE-FABB5B452298}"/>
              </a:ext>
            </a:extLst>
          </p:cNvPr>
          <p:cNvSpPr txBox="1"/>
          <p:nvPr/>
        </p:nvSpPr>
        <p:spPr>
          <a:xfrm>
            <a:off x="1779960" y="2835075"/>
            <a:ext cx="930704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1200" dirty="0"/>
              <a:t>Decision</a:t>
            </a:r>
          </a:p>
          <a:p>
            <a:pPr algn="ctr"/>
            <a:r>
              <a:rPr lang="en-AU" sz="1200" dirty="0"/>
              <a:t>by</a:t>
            </a:r>
          </a:p>
          <a:p>
            <a:pPr algn="ctr"/>
            <a:r>
              <a:rPr lang="en-AU" sz="1200" dirty="0"/>
              <a:t>ILSE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1D57B6F1-60B9-C5F0-D869-811E850755A7}"/>
              </a:ext>
            </a:extLst>
          </p:cNvPr>
          <p:cNvSpPr txBox="1"/>
          <p:nvPr/>
        </p:nvSpPr>
        <p:spPr>
          <a:xfrm>
            <a:off x="2707326" y="1950027"/>
            <a:ext cx="1134221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AU" sz="1200" dirty="0"/>
              <a:t>Confirmation</a:t>
            </a:r>
          </a:p>
          <a:p>
            <a:pPr algn="ctr"/>
            <a:r>
              <a:rPr lang="en-AU" sz="1200" dirty="0"/>
              <a:t>of </a:t>
            </a:r>
          </a:p>
          <a:p>
            <a:pPr algn="ctr"/>
            <a:r>
              <a:rPr lang="en-AU" sz="1200" dirty="0"/>
              <a:t>Local Contracts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732E94FE-43F5-72E2-2AD2-AF1CB0C441EB}"/>
              </a:ext>
            </a:extLst>
          </p:cNvPr>
          <p:cNvSpPr txBox="1"/>
          <p:nvPr/>
        </p:nvSpPr>
        <p:spPr>
          <a:xfrm>
            <a:off x="3807082" y="2834583"/>
            <a:ext cx="782587" cy="461665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AU" sz="1200" dirty="0"/>
              <a:t>detailed</a:t>
            </a:r>
          </a:p>
          <a:p>
            <a:pPr algn="ctr"/>
            <a:r>
              <a:rPr lang="en-AU" sz="1200" dirty="0"/>
              <a:t>Plannings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DCA7FA1F-9333-DDB7-9BBC-54EE8EB767C1}"/>
              </a:ext>
            </a:extLst>
          </p:cNvPr>
          <p:cNvSpPr txBox="1"/>
          <p:nvPr/>
        </p:nvSpPr>
        <p:spPr>
          <a:xfrm>
            <a:off x="6012160" y="2817646"/>
            <a:ext cx="930704" cy="646331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AU" sz="1200" dirty="0"/>
              <a:t>Registration</a:t>
            </a:r>
          </a:p>
          <a:p>
            <a:pPr algn="ctr"/>
            <a:r>
              <a:rPr lang="en-AU" sz="1200" dirty="0"/>
              <a:t>for</a:t>
            </a:r>
          </a:p>
          <a:p>
            <a:pPr algn="ctr"/>
            <a:r>
              <a:rPr lang="en-AU" sz="1200" dirty="0"/>
              <a:t>Events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5C3A005A-FF8C-78DB-1913-687D2EE2A41C}"/>
              </a:ext>
            </a:extLst>
          </p:cNvPr>
          <p:cNvSpPr txBox="1"/>
          <p:nvPr/>
        </p:nvSpPr>
        <p:spPr>
          <a:xfrm>
            <a:off x="4430462" y="1765361"/>
            <a:ext cx="1209177" cy="830997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pPr algn="ctr"/>
            <a:r>
              <a:rPr lang="en-AU" sz="1200" dirty="0"/>
              <a:t>Announcement/</a:t>
            </a:r>
          </a:p>
          <a:p>
            <a:pPr algn="ctr"/>
            <a:r>
              <a:rPr lang="en-AU" sz="1200" dirty="0"/>
              <a:t>Information</a:t>
            </a:r>
          </a:p>
          <a:p>
            <a:pPr algn="ctr"/>
            <a:r>
              <a:rPr lang="en-AU" sz="1200" dirty="0"/>
              <a:t>for</a:t>
            </a:r>
          </a:p>
          <a:p>
            <a:pPr algn="ctr"/>
            <a:r>
              <a:rPr lang="en-AU" sz="1200" dirty="0"/>
              <a:t>Federations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A9784874-9C48-2349-552F-0AD70AAC17C0}"/>
              </a:ext>
            </a:extLst>
          </p:cNvPr>
          <p:cNvSpPr txBox="1"/>
          <p:nvPr/>
        </p:nvSpPr>
        <p:spPr>
          <a:xfrm>
            <a:off x="7040596" y="2319359"/>
            <a:ext cx="1319189" cy="27699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1200" dirty="0">
                <a:solidFill>
                  <a:srgbClr val="FF0000"/>
                </a:solidFill>
              </a:rPr>
              <a:t>EYLC 2024</a:t>
            </a:r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A9219620-5EE1-749B-0D2E-FCFB0297F915}"/>
              </a:ext>
            </a:extLst>
          </p:cNvPr>
          <p:cNvSpPr txBox="1"/>
          <p:nvPr/>
        </p:nvSpPr>
        <p:spPr>
          <a:xfrm>
            <a:off x="8359785" y="2834583"/>
            <a:ext cx="756240" cy="2616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1050" dirty="0"/>
              <a:t>Evaluation</a:t>
            </a:r>
          </a:p>
        </p:txBody>
      </p:sp>
      <p:pic>
        <p:nvPicPr>
          <p:cNvPr id="6146" name="Picture 2" descr="Registration Icon - Free PNG &amp; SVG 2773704 - Noun Project">
            <a:extLst>
              <a:ext uri="{FF2B5EF4-FFF2-40B4-BE49-F238E27FC236}">
                <a16:creationId xmlns:a16="http://schemas.microsoft.com/office/drawing/2014/main" id="{BD5EEA0F-6752-09C1-FEFA-DD375971CB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516536"/>
            <a:ext cx="911018" cy="753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The contract icon. Agreement and signature, pact, accord, convention  symbol. Flat Stock-Vektorgrafik | Adobe Stock">
            <a:extLst>
              <a:ext uri="{FF2B5EF4-FFF2-40B4-BE49-F238E27FC236}">
                <a16:creationId xmlns:a16="http://schemas.microsoft.com/office/drawing/2014/main" id="{585E816B-7423-7377-376B-F64AF3470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238" y="1039009"/>
            <a:ext cx="911018" cy="9110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Announcement - Free marketing icons">
            <a:extLst>
              <a:ext uri="{FF2B5EF4-FFF2-40B4-BE49-F238E27FC236}">
                <a16:creationId xmlns:a16="http://schemas.microsoft.com/office/drawing/2014/main" id="{5D7056C6-BF28-0245-89A1-E6D820515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947" y="1102332"/>
            <a:ext cx="563583" cy="563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Daily Schedule icon PNG and SVG Vector Free Download">
            <a:extLst>
              <a:ext uri="{FF2B5EF4-FFF2-40B4-BE49-F238E27FC236}">
                <a16:creationId xmlns:a16="http://schemas.microsoft.com/office/drawing/2014/main" id="{118E7528-2BB3-2719-6608-B45F14E04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861" y="3425179"/>
            <a:ext cx="714536" cy="705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Entscheidung fällen - Kostenlose marketing Icons">
            <a:extLst>
              <a:ext uri="{FF2B5EF4-FFF2-40B4-BE49-F238E27FC236}">
                <a16:creationId xmlns:a16="http://schemas.microsoft.com/office/drawing/2014/main" id="{2C78B815-A791-628B-EE37-5DBCBB3164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044" y="3693476"/>
            <a:ext cx="714536" cy="71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8" name="Picture 14" descr="Bewerbungsprozess | Karriere bei SAYV | Jetzt bewerben">
            <a:extLst>
              <a:ext uri="{FF2B5EF4-FFF2-40B4-BE49-F238E27FC236}">
                <a16:creationId xmlns:a16="http://schemas.microsoft.com/office/drawing/2014/main" id="{092C3A87-E313-ED3E-50EF-699C6D8CA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7" y="3516536"/>
            <a:ext cx="1224485" cy="918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0" name="Picture 16" descr="Box Inspection Icons - Free SVG &amp; PNG Box Inspection Images - Noun Project">
            <a:extLst>
              <a:ext uri="{FF2B5EF4-FFF2-40B4-BE49-F238E27FC236}">
                <a16:creationId xmlns:a16="http://schemas.microsoft.com/office/drawing/2014/main" id="{582533B5-0D4A-2972-9ACF-25CAD7985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836" y="1068281"/>
            <a:ext cx="815711" cy="815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feld 19">
            <a:extLst>
              <a:ext uri="{FF2B5EF4-FFF2-40B4-BE49-F238E27FC236}">
                <a16:creationId xmlns:a16="http://schemas.microsoft.com/office/drawing/2014/main" id="{1EDC4038-321E-C1EB-D528-74C87A451345}"/>
              </a:ext>
            </a:extLst>
          </p:cNvPr>
          <p:cNvSpPr txBox="1"/>
          <p:nvPr/>
        </p:nvSpPr>
        <p:spPr>
          <a:xfrm>
            <a:off x="869836" y="1950027"/>
            <a:ext cx="930704" cy="646331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AU" sz="1200" dirty="0"/>
              <a:t>Inspection</a:t>
            </a:r>
          </a:p>
          <a:p>
            <a:pPr algn="ctr"/>
            <a:r>
              <a:rPr lang="en-AU" sz="1200" dirty="0"/>
              <a:t>by</a:t>
            </a:r>
          </a:p>
          <a:p>
            <a:pPr algn="ctr"/>
            <a:r>
              <a:rPr lang="en-AU" sz="1200" dirty="0"/>
              <a:t>ILSE</a:t>
            </a:r>
          </a:p>
        </p:txBody>
      </p:sp>
      <p:pic>
        <p:nvPicPr>
          <p:cNvPr id="6162" name="Picture 18" descr="Competition icon creative element design from Vector Image">
            <a:extLst>
              <a:ext uri="{FF2B5EF4-FFF2-40B4-BE49-F238E27FC236}">
                <a16:creationId xmlns:a16="http://schemas.microsoft.com/office/drawing/2014/main" id="{B57F60F8-A3B1-8B0C-0C6A-DDBF55BDFC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39" t="13746" r="17493" b="39345"/>
          <a:stretch/>
        </p:blipFill>
        <p:spPr bwMode="auto">
          <a:xfrm>
            <a:off x="7180193" y="1349861"/>
            <a:ext cx="1039993" cy="830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Bildergebnis für grüner haken">
            <a:extLst>
              <a:ext uri="{FF2B5EF4-FFF2-40B4-BE49-F238E27FC236}">
                <a16:creationId xmlns:a16="http://schemas.microsoft.com/office/drawing/2014/main" id="{5039C965-E163-01D2-D42C-BA800FE00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964" y="2399436"/>
            <a:ext cx="131150" cy="17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Bildergebnis für grüner haken">
            <a:extLst>
              <a:ext uri="{FF2B5EF4-FFF2-40B4-BE49-F238E27FC236}">
                <a16:creationId xmlns:a16="http://schemas.microsoft.com/office/drawing/2014/main" id="{FB12E7F2-F227-62A1-41FF-5BB6AFFC6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215" y="4183639"/>
            <a:ext cx="131150" cy="172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0146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64046B5-1CBB-44BC-10EA-60977B681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DLRG </a:t>
            </a:r>
            <a:r>
              <a:rPr lang="de-DE" dirty="0" err="1"/>
              <a:t>Application</a:t>
            </a:r>
            <a:r>
              <a:rPr lang="de-DE" dirty="0"/>
              <a:t> EYLC 2024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FD113AF-19A6-15A3-F9C9-86DC303FF26F}"/>
              </a:ext>
            </a:extLst>
          </p:cNvPr>
          <p:cNvSpPr txBox="1"/>
          <p:nvPr/>
        </p:nvSpPr>
        <p:spPr>
          <a:xfrm>
            <a:off x="3275856" y="4774168"/>
            <a:ext cx="299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DLRG –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Application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EYLC 2024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DB64BDE-F026-E67D-1CC7-05DBEA39BA4C}"/>
              </a:ext>
            </a:extLst>
          </p:cNvPr>
          <p:cNvSpPr txBox="1"/>
          <p:nvPr/>
        </p:nvSpPr>
        <p:spPr>
          <a:xfrm>
            <a:off x="683568" y="1491630"/>
            <a:ext cx="259782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AU" dirty="0"/>
              <a:t>The Application</a:t>
            </a:r>
          </a:p>
          <a:p>
            <a:pPr marL="342900" indent="-342900">
              <a:buAutoNum type="arabicPeriod"/>
            </a:pPr>
            <a:r>
              <a:rPr lang="en-AU" dirty="0"/>
              <a:t>Pool Venue</a:t>
            </a:r>
          </a:p>
          <a:p>
            <a:pPr marL="342900" indent="-342900">
              <a:buAutoNum type="arabicPeriod"/>
            </a:pPr>
            <a:r>
              <a:rPr lang="en-AU" dirty="0"/>
              <a:t>Ocean/ Beach Venue</a:t>
            </a:r>
          </a:p>
          <a:p>
            <a:pPr marL="342900" indent="-342900">
              <a:buAutoNum type="arabicPeriod"/>
            </a:pPr>
            <a:r>
              <a:rPr lang="en-AU" dirty="0"/>
              <a:t>Timeline</a:t>
            </a:r>
          </a:p>
          <a:p>
            <a:pPr marL="342900" indent="-342900">
              <a:buAutoNum type="arabicPeriod"/>
            </a:pPr>
            <a:r>
              <a:rPr lang="en-AU" dirty="0">
                <a:solidFill>
                  <a:srgbClr val="FF0000"/>
                </a:solidFill>
              </a:rPr>
              <a:t>Accommodation</a:t>
            </a:r>
          </a:p>
          <a:p>
            <a:pPr marL="342900" indent="-342900">
              <a:buAutoNum type="arabicPeriod"/>
            </a:pPr>
            <a:r>
              <a:rPr lang="en-AU" dirty="0"/>
              <a:t>Organization Chart</a:t>
            </a:r>
          </a:p>
          <a:p>
            <a:pPr marL="342900" indent="-342900">
              <a:buAutoNum type="arabicPeriod"/>
            </a:pPr>
            <a:r>
              <a:rPr lang="en-AU" dirty="0"/>
              <a:t>Questions/ Discussion</a:t>
            </a:r>
          </a:p>
        </p:txBody>
      </p:sp>
    </p:spTree>
    <p:extLst>
      <p:ext uri="{BB962C8B-B14F-4D97-AF65-F5344CB8AC3E}">
        <p14:creationId xmlns:p14="http://schemas.microsoft.com/office/powerpoint/2010/main" val="2193302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64046B5-1CBB-44BC-10EA-60977B681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258"/>
            <a:ext cx="9144000" cy="701799"/>
          </a:xfrm>
        </p:spPr>
        <p:txBody>
          <a:bodyPr/>
          <a:lstStyle/>
          <a:p>
            <a:pPr algn="ctr"/>
            <a:r>
              <a:rPr lang="de-DE" dirty="0"/>
              <a:t>DLRG </a:t>
            </a:r>
            <a:r>
              <a:rPr lang="de-DE" dirty="0" err="1"/>
              <a:t>Application</a:t>
            </a:r>
            <a:r>
              <a:rPr lang="de-DE" dirty="0"/>
              <a:t> EYLC 2024 - </a:t>
            </a:r>
            <a:r>
              <a:rPr lang="de-DE" dirty="0" err="1">
                <a:solidFill>
                  <a:srgbClr val="FF0000"/>
                </a:solidFill>
              </a:rPr>
              <a:t>Accommodation</a:t>
            </a:r>
            <a:endParaRPr lang="de-DE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FD113AF-19A6-15A3-F9C9-86DC303FF26F}"/>
              </a:ext>
            </a:extLst>
          </p:cNvPr>
          <p:cNvSpPr txBox="1"/>
          <p:nvPr/>
        </p:nvSpPr>
        <p:spPr>
          <a:xfrm>
            <a:off x="3275856" y="4774168"/>
            <a:ext cx="299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DLRG –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Application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EYLC 2024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63A2DF38-31D7-14C0-CF7F-25DD4C8AB9C1}"/>
              </a:ext>
            </a:extLst>
          </p:cNvPr>
          <p:cNvSpPr txBox="1"/>
          <p:nvPr/>
        </p:nvSpPr>
        <p:spPr>
          <a:xfrm>
            <a:off x="683568" y="1556087"/>
            <a:ext cx="615719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no obligation of booking an Accommodation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Overview of Accommodations by DLRG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individual booking of arrival &amp; departure at Accommodation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individual booking of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individual booking of Meals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Lunch on Competition Days (individual Booking)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Accommodation for LOC, OC and Officials &amp; Referees</a:t>
            </a:r>
          </a:p>
        </p:txBody>
      </p:sp>
      <p:pic>
        <p:nvPicPr>
          <p:cNvPr id="7170" name="Picture 2" descr="Accommodation Icons - Free SVG &amp; PNG Accommodation Images - Noun Project">
            <a:extLst>
              <a:ext uri="{FF2B5EF4-FFF2-40B4-BE49-F238E27FC236}">
                <a16:creationId xmlns:a16="http://schemas.microsoft.com/office/drawing/2014/main" id="{94C6B039-361D-07C2-52B5-7BF6F84011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44671">
            <a:off x="7188200" y="969434"/>
            <a:ext cx="1495063" cy="149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52869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64046B5-1CBB-44BC-10EA-60977B681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de-DE" dirty="0"/>
              <a:t>DLRG </a:t>
            </a:r>
            <a:r>
              <a:rPr lang="de-DE" dirty="0" err="1"/>
              <a:t>Application</a:t>
            </a:r>
            <a:r>
              <a:rPr lang="de-DE" dirty="0"/>
              <a:t> EYLC 2024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FD113AF-19A6-15A3-F9C9-86DC303FF26F}"/>
              </a:ext>
            </a:extLst>
          </p:cNvPr>
          <p:cNvSpPr txBox="1"/>
          <p:nvPr/>
        </p:nvSpPr>
        <p:spPr>
          <a:xfrm>
            <a:off x="3275856" y="4774168"/>
            <a:ext cx="299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DLRG –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Application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EYLC 2024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DB64BDE-F026-E67D-1CC7-05DBEA39BA4C}"/>
              </a:ext>
            </a:extLst>
          </p:cNvPr>
          <p:cNvSpPr txBox="1"/>
          <p:nvPr/>
        </p:nvSpPr>
        <p:spPr>
          <a:xfrm>
            <a:off x="683568" y="1491630"/>
            <a:ext cx="259782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AU" noProof="1"/>
              <a:t>The Application</a:t>
            </a:r>
          </a:p>
          <a:p>
            <a:pPr marL="342900" indent="-342900">
              <a:buAutoNum type="arabicPeriod"/>
            </a:pPr>
            <a:r>
              <a:rPr lang="en-AU" noProof="1"/>
              <a:t>Pool Venue</a:t>
            </a:r>
          </a:p>
          <a:p>
            <a:pPr marL="342900" indent="-342900">
              <a:buAutoNum type="arabicPeriod"/>
            </a:pPr>
            <a:r>
              <a:rPr lang="en-AU" noProof="1"/>
              <a:t>Ocean/ Beach Venue</a:t>
            </a:r>
          </a:p>
          <a:p>
            <a:pPr marL="342900" indent="-342900">
              <a:buAutoNum type="arabicPeriod"/>
            </a:pPr>
            <a:r>
              <a:rPr lang="en-AU" noProof="1"/>
              <a:t>Timeline</a:t>
            </a:r>
          </a:p>
          <a:p>
            <a:pPr marL="342900" indent="-342900">
              <a:buAutoNum type="arabicPeriod"/>
            </a:pPr>
            <a:r>
              <a:rPr lang="en-AU" noProof="1"/>
              <a:t>Accommodation</a:t>
            </a:r>
          </a:p>
          <a:p>
            <a:pPr marL="342900" indent="-342900">
              <a:buAutoNum type="arabicPeriod"/>
            </a:pPr>
            <a:r>
              <a:rPr lang="en-AU" noProof="1">
                <a:solidFill>
                  <a:srgbClr val="FF0000"/>
                </a:solidFill>
              </a:rPr>
              <a:t>Organization Chart</a:t>
            </a:r>
          </a:p>
          <a:p>
            <a:pPr marL="342900" indent="-342900">
              <a:buAutoNum type="arabicPeriod"/>
            </a:pPr>
            <a:r>
              <a:rPr lang="en-AU" noProof="1"/>
              <a:t>Questions/ Discussion</a:t>
            </a:r>
          </a:p>
        </p:txBody>
      </p:sp>
    </p:spTree>
    <p:extLst>
      <p:ext uri="{BB962C8B-B14F-4D97-AF65-F5344CB8AC3E}">
        <p14:creationId xmlns:p14="http://schemas.microsoft.com/office/powerpoint/2010/main" val="37374097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64046B5-1CBB-44BC-10EA-60977B681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258"/>
            <a:ext cx="9144000" cy="701799"/>
          </a:xfrm>
        </p:spPr>
        <p:txBody>
          <a:bodyPr/>
          <a:lstStyle/>
          <a:p>
            <a:pPr algn="ctr"/>
            <a:r>
              <a:rPr lang="en-AU" dirty="0"/>
              <a:t>DLRG Application EYLC 2024 </a:t>
            </a:r>
            <a:r>
              <a:rPr lang="en-AU" dirty="0">
                <a:solidFill>
                  <a:srgbClr val="FF0000"/>
                </a:solidFill>
              </a:rPr>
              <a:t>Organization Chart</a:t>
            </a:r>
            <a:endParaRPr lang="en-AU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FD113AF-19A6-15A3-F9C9-86DC303FF26F}"/>
              </a:ext>
            </a:extLst>
          </p:cNvPr>
          <p:cNvSpPr txBox="1"/>
          <p:nvPr/>
        </p:nvSpPr>
        <p:spPr>
          <a:xfrm>
            <a:off x="3275856" y="4774168"/>
            <a:ext cx="299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chemeClr val="bg1">
                    <a:lumMod val="85000"/>
                  </a:schemeClr>
                </a:solidFill>
              </a:rPr>
              <a:t>DLRG – Application EYLC 2024</a:t>
            </a:r>
          </a:p>
        </p:txBody>
      </p:sp>
      <p:pic>
        <p:nvPicPr>
          <p:cNvPr id="217" name="Grafik 216">
            <a:extLst>
              <a:ext uri="{FF2B5EF4-FFF2-40B4-BE49-F238E27FC236}">
                <a16:creationId xmlns:a16="http://schemas.microsoft.com/office/drawing/2014/main" id="{1248BF22-8C1A-5E20-86C3-201C905B0E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3608" y="965107"/>
            <a:ext cx="6389907" cy="3543494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050CBC21-51F6-BAA6-3891-FA798A20F19E}"/>
              </a:ext>
            </a:extLst>
          </p:cNvPr>
          <p:cNvSpPr txBox="1"/>
          <p:nvPr/>
        </p:nvSpPr>
        <p:spPr>
          <a:xfrm>
            <a:off x="5004048" y="1349919"/>
            <a:ext cx="1355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Kai Schirmer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87968559-45E9-4E9A-50FE-C72CD2C6D514}"/>
              </a:ext>
            </a:extLst>
          </p:cNvPr>
          <p:cNvSpPr txBox="1"/>
          <p:nvPr/>
        </p:nvSpPr>
        <p:spPr>
          <a:xfrm>
            <a:off x="2843808" y="1311198"/>
            <a:ext cx="1231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Falk Odrich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62C5A11-8428-0D5A-0A9E-823379CA4C48}"/>
              </a:ext>
            </a:extLst>
          </p:cNvPr>
          <p:cNvSpPr txBox="1"/>
          <p:nvPr/>
        </p:nvSpPr>
        <p:spPr>
          <a:xfrm>
            <a:off x="3428012" y="768821"/>
            <a:ext cx="2157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DLRG Board member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BA683E8-7710-9A1A-2408-D20858F1E53A}"/>
              </a:ext>
            </a:extLst>
          </p:cNvPr>
          <p:cNvSpPr txBox="1"/>
          <p:nvPr/>
        </p:nvSpPr>
        <p:spPr>
          <a:xfrm rot="20425280">
            <a:off x="1872015" y="2408574"/>
            <a:ext cx="47330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8000" dirty="0">
                <a:solidFill>
                  <a:schemeClr val="bg1">
                    <a:lumMod val="85000"/>
                  </a:schemeClr>
                </a:solidFill>
              </a:rPr>
              <a:t>OVERVIEW</a:t>
            </a:r>
          </a:p>
        </p:txBody>
      </p:sp>
    </p:spTree>
    <p:extLst>
      <p:ext uri="{BB962C8B-B14F-4D97-AF65-F5344CB8AC3E}">
        <p14:creationId xmlns:p14="http://schemas.microsoft.com/office/powerpoint/2010/main" val="37311177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64046B5-1CBB-44BC-10EA-60977B681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noProof="1"/>
              <a:t>DLRG Application EYLC 2024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FD113AF-19A6-15A3-F9C9-86DC303FF26F}"/>
              </a:ext>
            </a:extLst>
          </p:cNvPr>
          <p:cNvSpPr txBox="1"/>
          <p:nvPr/>
        </p:nvSpPr>
        <p:spPr>
          <a:xfrm>
            <a:off x="3275856" y="4774168"/>
            <a:ext cx="299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noProof="1">
                <a:solidFill>
                  <a:schemeClr val="bg1">
                    <a:lumMod val="85000"/>
                  </a:schemeClr>
                </a:solidFill>
              </a:rPr>
              <a:t>DLRG – Application EYLC 2024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EDB64BDE-F026-E67D-1CC7-05DBEA39BA4C}"/>
              </a:ext>
            </a:extLst>
          </p:cNvPr>
          <p:cNvSpPr txBox="1"/>
          <p:nvPr/>
        </p:nvSpPr>
        <p:spPr>
          <a:xfrm>
            <a:off x="683568" y="1491630"/>
            <a:ext cx="2597827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AU" noProof="1"/>
              <a:t>The Application</a:t>
            </a:r>
          </a:p>
          <a:p>
            <a:pPr marL="342900" indent="-342900">
              <a:buAutoNum type="arabicPeriod"/>
            </a:pPr>
            <a:r>
              <a:rPr lang="en-AU" noProof="1"/>
              <a:t>Pool Venue</a:t>
            </a:r>
          </a:p>
          <a:p>
            <a:pPr marL="342900" indent="-342900">
              <a:buAutoNum type="arabicPeriod"/>
            </a:pPr>
            <a:r>
              <a:rPr lang="en-AU" noProof="1"/>
              <a:t>Ocean/ Beach Venue</a:t>
            </a:r>
          </a:p>
          <a:p>
            <a:pPr marL="342900" indent="-342900">
              <a:buAutoNum type="arabicPeriod"/>
            </a:pPr>
            <a:r>
              <a:rPr lang="en-AU" noProof="1"/>
              <a:t>Timeline</a:t>
            </a:r>
          </a:p>
          <a:p>
            <a:pPr marL="342900" indent="-342900">
              <a:buAutoNum type="arabicPeriod"/>
            </a:pPr>
            <a:r>
              <a:rPr lang="en-AU" noProof="1"/>
              <a:t>Accommodation</a:t>
            </a:r>
          </a:p>
          <a:p>
            <a:pPr marL="342900" indent="-342900">
              <a:buAutoNum type="arabicPeriod"/>
            </a:pPr>
            <a:r>
              <a:rPr lang="en-AU" noProof="1"/>
              <a:t>Organization Chart</a:t>
            </a:r>
          </a:p>
          <a:p>
            <a:pPr marL="342900" indent="-342900">
              <a:buAutoNum type="arabicPeriod"/>
            </a:pPr>
            <a:r>
              <a:rPr lang="en-AU" noProof="1">
                <a:solidFill>
                  <a:srgbClr val="FF0000"/>
                </a:solidFill>
              </a:rPr>
              <a:t>Questions/ Discussion</a:t>
            </a:r>
          </a:p>
        </p:txBody>
      </p:sp>
    </p:spTree>
    <p:extLst>
      <p:ext uri="{BB962C8B-B14F-4D97-AF65-F5344CB8AC3E}">
        <p14:creationId xmlns:p14="http://schemas.microsoft.com/office/powerpoint/2010/main" val="19767997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164046B5-1CBB-44BC-10EA-60977B681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2258"/>
            <a:ext cx="9144000" cy="701799"/>
          </a:xfrm>
        </p:spPr>
        <p:txBody>
          <a:bodyPr/>
          <a:lstStyle/>
          <a:p>
            <a:pPr algn="ctr"/>
            <a:r>
              <a:rPr lang="de-DE" sz="2800" dirty="0"/>
              <a:t>DLRG </a:t>
            </a:r>
            <a:r>
              <a:rPr lang="de-DE" sz="2800" dirty="0" err="1"/>
              <a:t>Application</a:t>
            </a:r>
            <a:r>
              <a:rPr lang="de-DE" sz="2800" dirty="0"/>
              <a:t> </a:t>
            </a:r>
            <a:r>
              <a:rPr lang="de-DE" sz="2800"/>
              <a:t>EYLC 2024 </a:t>
            </a:r>
            <a:r>
              <a:rPr lang="de-DE" sz="2800" dirty="0"/>
              <a:t>- </a:t>
            </a:r>
            <a:r>
              <a:rPr lang="de-DE" sz="2800" dirty="0">
                <a:solidFill>
                  <a:srgbClr val="FF0000"/>
                </a:solidFill>
              </a:rPr>
              <a:t>Questions/ </a:t>
            </a:r>
            <a:r>
              <a:rPr lang="de-DE" sz="2800" dirty="0" err="1">
                <a:solidFill>
                  <a:srgbClr val="FF0000"/>
                </a:solidFill>
              </a:rPr>
              <a:t>Discussion</a:t>
            </a:r>
            <a:endParaRPr lang="de-DE" sz="2800" dirty="0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6FD113AF-19A6-15A3-F9C9-86DC303FF26F}"/>
              </a:ext>
            </a:extLst>
          </p:cNvPr>
          <p:cNvSpPr txBox="1"/>
          <p:nvPr/>
        </p:nvSpPr>
        <p:spPr>
          <a:xfrm>
            <a:off x="3275856" y="4774168"/>
            <a:ext cx="29924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DLRG – </a:t>
            </a:r>
            <a:r>
              <a:rPr lang="de-DE" dirty="0" err="1">
                <a:solidFill>
                  <a:schemeClr val="bg1">
                    <a:lumMod val="85000"/>
                  </a:schemeClr>
                </a:solidFill>
              </a:rPr>
              <a:t>Application</a:t>
            </a:r>
            <a:r>
              <a:rPr lang="de-DE" dirty="0">
                <a:solidFill>
                  <a:schemeClr val="bg1">
                    <a:lumMod val="85000"/>
                  </a:schemeClr>
                </a:solidFill>
              </a:rPr>
              <a:t> EYLC 2024</a:t>
            </a: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7094C3A4-A375-8038-B0D9-56E9F7C098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133" y="1275606"/>
            <a:ext cx="2427734" cy="2427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115289"/>
      </p:ext>
    </p:extLst>
  </p:cSld>
  <p:clrMapOvr>
    <a:masterClrMapping/>
  </p:clrMapOvr>
</p:sld>
</file>

<file path=ppt/theme/theme1.xml><?xml version="1.0" encoding="utf-8"?>
<a:theme xmlns:a="http://schemas.openxmlformats.org/drawingml/2006/main" name="Titel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out hell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yout dunkel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778</Words>
  <Application>Microsoft Office PowerPoint</Application>
  <PresentationFormat>Bildschirmpräsentation (16:9)</PresentationFormat>
  <Paragraphs>242</Paragraphs>
  <Slides>23</Slides>
  <Notes>23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3</vt:i4>
      </vt:variant>
      <vt:variant>
        <vt:lpstr>Folientitel</vt:lpstr>
      </vt:variant>
      <vt:variant>
        <vt:i4>23</vt:i4>
      </vt:variant>
    </vt:vector>
  </HeadingPairs>
  <TitlesOfParts>
    <vt:vector size="30" baseType="lpstr">
      <vt:lpstr>Arial</vt:lpstr>
      <vt:lpstr>Calibri</vt:lpstr>
      <vt:lpstr>DLRG Univers 55 Roman</vt:lpstr>
      <vt:lpstr>Wingdings</vt:lpstr>
      <vt:lpstr>Titel</vt:lpstr>
      <vt:lpstr>Laout hell</vt:lpstr>
      <vt:lpstr>Layout dunkel</vt:lpstr>
      <vt:lpstr>DLRG Application EYLC 2024</vt:lpstr>
      <vt:lpstr>DLRG Application EYLC 2024 - Introduction</vt:lpstr>
      <vt:lpstr>DLRG Application EYLC 2024 - Agenda</vt:lpstr>
      <vt:lpstr>DLRG Application EYLC 2024</vt:lpstr>
      <vt:lpstr>DLRG Application EYLC 2024 -  The Application</vt:lpstr>
      <vt:lpstr>DLRG Application EYLC 2024 -  The Application</vt:lpstr>
      <vt:lpstr>DLRG Application EYLC 2024</vt:lpstr>
      <vt:lpstr>DLRG Application EYLC 2024 - Pool Venue</vt:lpstr>
      <vt:lpstr>DLRG Application EYLC 2024 - Pool Venue</vt:lpstr>
      <vt:lpstr>DLRG Application EYLC 2024 - Pool Venue</vt:lpstr>
      <vt:lpstr>DLRG Application EYLC 2024</vt:lpstr>
      <vt:lpstr>DLRG Application EYLC 2024 - Ocean/ Beach Venue</vt:lpstr>
      <vt:lpstr>DLRG Application EYLC 2024 - Ocean/ Beach Venue</vt:lpstr>
      <vt:lpstr>DLRG Application EYLC 2024 - Ocean/ Beach Venue</vt:lpstr>
      <vt:lpstr>DLRG Application EYLC 2024 – Pool/ Ocean Venue</vt:lpstr>
      <vt:lpstr>DLRG Application EYLC 2024</vt:lpstr>
      <vt:lpstr>DLRG Application EYLC 2024 - Timeline</vt:lpstr>
      <vt:lpstr>DLRG Application EYLC 2024</vt:lpstr>
      <vt:lpstr>DLRG Application EYLC 2024 - Accommodation</vt:lpstr>
      <vt:lpstr>DLRG Application EYLC 2024</vt:lpstr>
      <vt:lpstr>DLRG Application EYLC 2024 Organization Chart</vt:lpstr>
      <vt:lpstr>DLRG Application EYLC 2024</vt:lpstr>
      <vt:lpstr>DLRG Application EYLC 2024 - Questions/ 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Pijl, Philipp</dc:creator>
  <cp:lastModifiedBy>Dreyer, Anette</cp:lastModifiedBy>
  <cp:revision>168</cp:revision>
  <cp:lastPrinted>2021-05-05T11:31:54Z</cp:lastPrinted>
  <dcterms:created xsi:type="dcterms:W3CDTF">2020-01-08T09:56:43Z</dcterms:created>
  <dcterms:modified xsi:type="dcterms:W3CDTF">2023-10-13T12:46:24Z</dcterms:modified>
</cp:coreProperties>
</file>